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74" r:id="rId4"/>
    <p:sldId id="260" r:id="rId5"/>
    <p:sldId id="271" r:id="rId6"/>
    <p:sldId id="268" r:id="rId7"/>
    <p:sldId id="272" r:id="rId8"/>
    <p:sldId id="279" r:id="rId9"/>
    <p:sldId id="280" r:id="rId10"/>
    <p:sldId id="281" r:id="rId11"/>
    <p:sldId id="273" r:id="rId12"/>
    <p:sldId id="282" r:id="rId13"/>
    <p:sldId id="275" r:id="rId14"/>
    <p:sldId id="276" r:id="rId15"/>
    <p:sldId id="283" r:id="rId16"/>
    <p:sldId id="284" r:id="rId17"/>
    <p:sldId id="266" r:id="rId18"/>
    <p:sldId id="267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372"/>
    <a:srgbClr val="AC52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8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C62A3-E117-4EAF-A74D-70DA976D8460}" type="doc">
      <dgm:prSet loTypeId="urn:microsoft.com/office/officeart/2005/8/layout/radial1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2EF76E-01B0-4B46-A8C3-B6F23D59D8C6}">
      <dgm:prSet phldrT="[Text]" custT="1"/>
      <dgm:spPr/>
      <dgm:t>
        <a:bodyPr/>
        <a:lstStyle/>
        <a:p>
          <a:r>
            <a: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6027A0-509A-4A59-B450-269CB4919DC5}" type="parTrans" cxnId="{F9199DEE-A848-49B3-AFC3-FEA2D6FE10CF}">
      <dgm:prSet/>
      <dgm:spPr/>
      <dgm:t>
        <a:bodyPr/>
        <a:lstStyle/>
        <a:p>
          <a:endParaRPr lang="en-US"/>
        </a:p>
      </dgm:t>
    </dgm:pt>
    <dgm:pt modelId="{90FF2406-D5A0-49A0-959D-FBCD0E10A209}" type="sibTrans" cxnId="{F9199DEE-A848-49B3-AFC3-FEA2D6FE10CF}">
      <dgm:prSet/>
      <dgm:spPr/>
      <dgm:t>
        <a:bodyPr/>
        <a:lstStyle/>
        <a:p>
          <a:endParaRPr lang="en-US"/>
        </a:p>
      </dgm:t>
    </dgm:pt>
    <dgm:pt modelId="{99B733B8-DA93-4875-B038-169D08041C34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Rotations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63272D-94D1-41D2-B568-47751E9A786E}" type="parTrans" cxnId="{B09BAF99-5F72-4AC8-9410-953C4EE3E451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34EFEE6C-516F-4CF6-BDD5-0DBBF2783246}" type="sibTrans" cxnId="{B09BAF99-5F72-4AC8-9410-953C4EE3E451}">
      <dgm:prSet/>
      <dgm:spPr/>
      <dgm:t>
        <a:bodyPr/>
        <a:lstStyle/>
        <a:p>
          <a:endParaRPr lang="en-US"/>
        </a:p>
      </dgm:t>
    </dgm:pt>
    <dgm:pt modelId="{39F7D5DF-2BF8-4941-A391-341B9AC9D4C9}">
      <dgm:prSet phldrT="[Text]" custT="1"/>
      <dgm:spPr/>
      <dgm:t>
        <a:bodyPr/>
        <a:lstStyle/>
        <a:p>
          <a:r>
            <a:rPr lang="en-US" sz="2000" dirty="0" smtClean="0"/>
            <a:t>SPC</a:t>
          </a:r>
          <a:endParaRPr lang="en-US" sz="2000" dirty="0"/>
        </a:p>
      </dgm:t>
    </dgm:pt>
    <dgm:pt modelId="{F0FDF53C-1E20-4CBE-8621-08CCE5DA0314}" type="parTrans" cxnId="{6A84CBD4-1371-4DE0-9A92-337620FDC52E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BDA426EC-D73A-4DD7-82CF-7F76214A69F1}" type="sibTrans" cxnId="{6A84CBD4-1371-4DE0-9A92-337620FDC52E}">
      <dgm:prSet/>
      <dgm:spPr/>
      <dgm:t>
        <a:bodyPr/>
        <a:lstStyle/>
        <a:p>
          <a:endParaRPr lang="en-US"/>
        </a:p>
      </dgm:t>
    </dgm:pt>
    <dgm:pt modelId="{BF69C087-6467-454C-867E-567ED45F0DCC}">
      <dgm:prSet phldrT="[Text]" custT="1"/>
      <dgm:spPr/>
      <dgm:t>
        <a:bodyPr/>
        <a:lstStyle/>
        <a:p>
          <a:r>
            <a:rPr lang="en-US" sz="2000" dirty="0" smtClean="0"/>
            <a:t>Advisor Notes</a:t>
          </a:r>
          <a:endParaRPr lang="en-US" sz="2000" dirty="0"/>
        </a:p>
      </dgm:t>
    </dgm:pt>
    <dgm:pt modelId="{280DECD0-4B94-454A-BCEB-AB99B9B06367}" type="parTrans" cxnId="{086D677B-77C7-495E-BCD5-A065100CAACE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6929F9E2-24C5-4ADA-8D74-2AF7BF01D482}" type="sibTrans" cxnId="{086D677B-77C7-495E-BCD5-A065100CAACE}">
      <dgm:prSet/>
      <dgm:spPr/>
      <dgm:t>
        <a:bodyPr/>
        <a:lstStyle/>
        <a:p>
          <a:endParaRPr lang="en-US"/>
        </a:p>
      </dgm:t>
    </dgm:pt>
    <dgm:pt modelId="{B038426C-CDE9-4E00-8A6D-5376AD34A6F5}">
      <dgm:prSet phldrT="[Text]" custT="1"/>
      <dgm:spPr/>
      <dgm:t>
        <a:bodyPr/>
        <a:lstStyle/>
        <a:p>
          <a:r>
            <a:rPr lang="en-US" sz="1600" dirty="0" err="1" smtClean="0"/>
            <a:t>PreAdm-issions</a:t>
          </a:r>
          <a:endParaRPr lang="en-US" sz="1600" dirty="0"/>
        </a:p>
      </dgm:t>
    </dgm:pt>
    <dgm:pt modelId="{7D47ED84-97E6-4179-BEFC-5EFB9BB962CF}" type="parTrans" cxnId="{320EB48A-20FE-43FE-B08D-A312660FCC62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77AF503B-1888-4EBB-86A1-A921A4D9D033}" type="sibTrans" cxnId="{320EB48A-20FE-43FE-B08D-A312660FCC62}">
      <dgm:prSet/>
      <dgm:spPr/>
      <dgm:t>
        <a:bodyPr/>
        <a:lstStyle/>
        <a:p>
          <a:endParaRPr lang="en-US"/>
        </a:p>
      </dgm:t>
    </dgm:pt>
    <dgm:pt modelId="{255841AC-36E6-4AC0-B972-FC66332D6C7F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ERP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6B667-7A22-40D5-819B-E5FB0A5CF2DF}" type="parTrans" cxnId="{B6170109-E3B4-46CE-AA6B-BC1999B4EF96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8ED57F04-B7C1-4CC3-A107-A4C11EAFE6F2}" type="sibTrans" cxnId="{B6170109-E3B4-46CE-AA6B-BC1999B4EF96}">
      <dgm:prSet/>
      <dgm:spPr/>
      <dgm:t>
        <a:bodyPr/>
        <a:lstStyle/>
        <a:p>
          <a:endParaRPr lang="en-US"/>
        </a:p>
      </dgm:t>
    </dgm:pt>
    <dgm:pt modelId="{D71B14C3-5DD0-4E98-8B62-9CCEF1FFAB8D}">
      <dgm:prSet phldrT="[Text]" custT="1"/>
      <dgm:spPr/>
      <dgm:t>
        <a:bodyPr/>
        <a:lstStyle/>
        <a:p>
          <a:r>
            <a:rPr lang="en-US" sz="2000" dirty="0" smtClean="0"/>
            <a:t>Dean Notes</a:t>
          </a:r>
          <a:endParaRPr lang="en-US" sz="2000" dirty="0"/>
        </a:p>
      </dgm:t>
    </dgm:pt>
    <dgm:pt modelId="{0A024F59-FBD1-4E32-868D-3E67003398EE}" type="parTrans" cxnId="{82F3CE59-335A-404B-9FDC-DA56AA339188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1C7293E-C425-4B39-9ED5-A39D804845B8}" type="sibTrans" cxnId="{82F3CE59-335A-404B-9FDC-DA56AA339188}">
      <dgm:prSet/>
      <dgm:spPr/>
      <dgm:t>
        <a:bodyPr/>
        <a:lstStyle/>
        <a:p>
          <a:endParaRPr lang="en-US"/>
        </a:p>
      </dgm:t>
    </dgm:pt>
    <dgm:pt modelId="{1C61D498-25BA-4421-A6DD-0AAA4E697365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NBME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48754-8A00-4D26-BC07-C5D58B2FF1F8}" type="parTrans" cxnId="{A38C4F53-C679-47D3-9AED-B157DEBBD97C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C68B290-AE49-4883-B7A6-71CC87FE3D22}" type="sibTrans" cxnId="{A38C4F53-C679-47D3-9AED-B157DEBBD97C}">
      <dgm:prSet/>
      <dgm:spPr/>
      <dgm:t>
        <a:bodyPr/>
        <a:lstStyle/>
        <a:p>
          <a:endParaRPr lang="en-US"/>
        </a:p>
      </dgm:t>
    </dgm:pt>
    <dgm:pt modelId="{3DC2D6E4-C46A-43AD-9205-9670BB631015}">
      <dgm:prSet phldrT="[Text]" custT="1"/>
      <dgm:spPr/>
      <dgm:t>
        <a:bodyPr/>
        <a:lstStyle/>
        <a:p>
          <a:r>
            <a:rPr lang="en-US" sz="2000" dirty="0" smtClean="0"/>
            <a:t>Score Files</a:t>
          </a:r>
          <a:endParaRPr lang="en-US" sz="2000" dirty="0"/>
        </a:p>
      </dgm:t>
    </dgm:pt>
    <dgm:pt modelId="{6B579B91-9A4E-4BF5-ACE9-05F3A2678F6D}" type="parTrans" cxnId="{977D63CC-5F24-4631-9F14-9EBA59AC7A27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96E51D7-4C7D-49BD-A7EE-C6D3A6CCA540}" type="sibTrans" cxnId="{977D63CC-5F24-4631-9F14-9EBA59AC7A27}">
      <dgm:prSet/>
      <dgm:spPr/>
      <dgm:t>
        <a:bodyPr/>
        <a:lstStyle/>
        <a:p>
          <a:endParaRPr lang="en-US"/>
        </a:p>
      </dgm:t>
    </dgm:pt>
    <dgm:pt modelId="{7C6D01B2-1AA3-4C08-9846-EA7775BBE3AF}">
      <dgm:prSet phldrT="[Text]" custT="1"/>
      <dgm:spPr/>
      <dgm:t>
        <a:bodyPr/>
        <a:lstStyle/>
        <a:p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NBOME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8B42B2-6B49-4C3B-9A7F-CF6360DDB5D3}" type="parTrans" cxnId="{AC20A9C3-D76F-41A9-A8C9-F3C9F3BF8344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E02AA7BD-0849-499E-8823-8BD1ED0D4906}" type="sibTrans" cxnId="{AC20A9C3-D76F-41A9-A8C9-F3C9F3BF8344}">
      <dgm:prSet/>
      <dgm:spPr/>
      <dgm:t>
        <a:bodyPr/>
        <a:lstStyle/>
        <a:p>
          <a:endParaRPr lang="en-US"/>
        </a:p>
      </dgm:t>
    </dgm:pt>
    <dgm:pt modelId="{E06DEE09-53E9-484E-983F-CE7EB14011C7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LMS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981F02-1C68-4D74-8E2F-C8798EC731B1}" type="sibTrans" cxnId="{B58CA3AA-3DF2-47C2-9FFD-3F1C9AD1703D}">
      <dgm:prSet/>
      <dgm:spPr/>
      <dgm:t>
        <a:bodyPr/>
        <a:lstStyle/>
        <a:p>
          <a:endParaRPr lang="en-US"/>
        </a:p>
      </dgm:t>
    </dgm:pt>
    <dgm:pt modelId="{3EC2DED0-D91B-4FAF-98AB-537094E9604F}" type="parTrans" cxnId="{B58CA3AA-3DF2-47C2-9FFD-3F1C9AD1703D}">
      <dgm:prSet/>
      <dgm:spPr>
        <a:ln w="28575">
          <a:headEnd type="triangl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16AFC02E-8006-4F85-AC30-29C32E9AD14D}" type="pres">
      <dgm:prSet presAssocID="{383C62A3-E117-4EAF-A74D-70DA976D84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A9453-1F1B-4B1D-B1BB-0D2915E78CFD}" type="pres">
      <dgm:prSet presAssocID="{E92EF76E-01B0-4B46-A8C3-B6F23D59D8C6}" presName="centerShape" presStyleLbl="node0" presStyleIdx="0" presStyleCnt="1" custScaleX="142451" custScaleY="131286" custLinFactNeighborX="180" custLinFactNeighborY="-855"/>
      <dgm:spPr/>
      <dgm:t>
        <a:bodyPr/>
        <a:lstStyle/>
        <a:p>
          <a:endParaRPr lang="en-US"/>
        </a:p>
      </dgm:t>
    </dgm:pt>
    <dgm:pt modelId="{83DFD904-8CBC-42BF-8AE0-FFD91E4E7477}" type="pres">
      <dgm:prSet presAssocID="{9C63272D-94D1-41D2-B568-47751E9A786E}" presName="Name9" presStyleLbl="parChTrans1D2" presStyleIdx="0" presStyleCnt="10"/>
      <dgm:spPr/>
      <dgm:t>
        <a:bodyPr/>
        <a:lstStyle/>
        <a:p>
          <a:endParaRPr lang="en-US"/>
        </a:p>
      </dgm:t>
    </dgm:pt>
    <dgm:pt modelId="{19794B60-0AE8-4606-8A32-EFD4532CFF64}" type="pres">
      <dgm:prSet presAssocID="{9C63272D-94D1-41D2-B568-47751E9A786E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BA32488B-BAEE-4004-B8B8-E329808063A1}" type="pres">
      <dgm:prSet presAssocID="{99B733B8-DA93-4875-B038-169D08041C34}" presName="node" presStyleLbl="node1" presStyleIdx="0" presStyleCnt="10" custRadScaleRad="120090" custRadScaleInc="96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1A0B0-7BF7-4F00-BA34-32DF3123121A}" type="pres">
      <dgm:prSet presAssocID="{D8C48754-8A00-4D26-BC07-C5D58B2FF1F8}" presName="Name9" presStyleLbl="parChTrans1D2" presStyleIdx="1" presStyleCnt="10"/>
      <dgm:spPr/>
      <dgm:t>
        <a:bodyPr/>
        <a:lstStyle/>
        <a:p>
          <a:endParaRPr lang="en-US"/>
        </a:p>
      </dgm:t>
    </dgm:pt>
    <dgm:pt modelId="{C7E9F21E-A799-4C0D-AE51-F624FC507472}" type="pres">
      <dgm:prSet presAssocID="{D8C48754-8A00-4D26-BC07-C5D58B2FF1F8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ECD2F564-0959-45A0-B4AF-E440CD69C93A}" type="pres">
      <dgm:prSet presAssocID="{1C61D498-25BA-4421-A6DD-0AAA4E697365}" presName="node" presStyleLbl="node1" presStyleIdx="1" presStyleCnt="10" custRadScaleRad="112192" custRadScaleInc="86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EA64C-2A52-45EB-8F9D-E8D9C55C79EA}" type="pres">
      <dgm:prSet presAssocID="{F0FDF53C-1E20-4CBE-8621-08CCE5DA0314}" presName="Name9" presStyleLbl="parChTrans1D2" presStyleIdx="2" presStyleCnt="10"/>
      <dgm:spPr/>
      <dgm:t>
        <a:bodyPr/>
        <a:lstStyle/>
        <a:p>
          <a:endParaRPr lang="en-US"/>
        </a:p>
      </dgm:t>
    </dgm:pt>
    <dgm:pt modelId="{0F9F21D8-C219-43DD-8EA6-D59F081C7AE2}" type="pres">
      <dgm:prSet presAssocID="{F0FDF53C-1E20-4CBE-8621-08CCE5DA0314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3D41ED73-CBAB-45DD-BD96-52C326F9F51B}" type="pres">
      <dgm:prSet presAssocID="{39F7D5DF-2BF8-4941-A391-341B9AC9D4C9}" presName="node" presStyleLbl="node1" presStyleIdx="2" presStyleCnt="10" custRadScaleRad="141470" custRadScaleInc="15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7A102-2F30-4BFC-8900-177711E36C6C}" type="pres">
      <dgm:prSet presAssocID="{6B579B91-9A4E-4BF5-ACE9-05F3A2678F6D}" presName="Name9" presStyleLbl="parChTrans1D2" presStyleIdx="3" presStyleCnt="10"/>
      <dgm:spPr/>
      <dgm:t>
        <a:bodyPr/>
        <a:lstStyle/>
        <a:p>
          <a:endParaRPr lang="en-US"/>
        </a:p>
      </dgm:t>
    </dgm:pt>
    <dgm:pt modelId="{FE3BB03F-3B78-4613-A064-8BF4E7C20207}" type="pres">
      <dgm:prSet presAssocID="{6B579B91-9A4E-4BF5-ACE9-05F3A2678F6D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4D516666-4B1C-48CB-AAC4-E088793532F7}" type="pres">
      <dgm:prSet presAssocID="{3DC2D6E4-C46A-43AD-9205-9670BB631015}" presName="node" presStyleLbl="node1" presStyleIdx="3" presStyleCnt="10" custRadScaleRad="141732" custRadScaleInc="21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F98FA-A5B8-4006-8CBD-95C2C2BDFC73}" type="pres">
      <dgm:prSet presAssocID="{280DECD0-4B94-454A-BCEB-AB99B9B06367}" presName="Name9" presStyleLbl="parChTrans1D2" presStyleIdx="4" presStyleCnt="10"/>
      <dgm:spPr/>
      <dgm:t>
        <a:bodyPr/>
        <a:lstStyle/>
        <a:p>
          <a:endParaRPr lang="en-US"/>
        </a:p>
      </dgm:t>
    </dgm:pt>
    <dgm:pt modelId="{0AA1D1AC-97B4-4666-8295-46C5D6893A8E}" type="pres">
      <dgm:prSet presAssocID="{280DECD0-4B94-454A-BCEB-AB99B9B06367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AA174F38-77FC-4381-9031-C508AC3FAFFB}" type="pres">
      <dgm:prSet presAssocID="{BF69C087-6467-454C-867E-567ED45F0DCC}" presName="node" presStyleLbl="node1" presStyleIdx="4" presStyleCnt="10" custScaleX="130922" custScaleY="113614" custRadScaleRad="97488" custRadScaleInc="100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B3A2A-55D9-476D-A038-E9EC3AAEB121}" type="pres">
      <dgm:prSet presAssocID="{0A024F59-FBD1-4E32-868D-3E67003398EE}" presName="Name9" presStyleLbl="parChTrans1D2" presStyleIdx="5" presStyleCnt="10"/>
      <dgm:spPr/>
      <dgm:t>
        <a:bodyPr/>
        <a:lstStyle/>
        <a:p>
          <a:endParaRPr lang="en-US"/>
        </a:p>
      </dgm:t>
    </dgm:pt>
    <dgm:pt modelId="{E9ECEDAD-90E4-4845-B7C7-8DB23E6E26F0}" type="pres">
      <dgm:prSet presAssocID="{0A024F59-FBD1-4E32-868D-3E67003398EE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B9444268-0A5E-47E9-A50D-9A237D56FC2D}" type="pres">
      <dgm:prSet presAssocID="{D71B14C3-5DD0-4E98-8B62-9CCEF1FFAB8D}" presName="node" presStyleLbl="node1" presStyleIdx="5" presStyleCnt="10" custRadScaleRad="148079" custRadScaleInc="88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09958-02B4-4E2F-90A4-A18A4036506C}" type="pres">
      <dgm:prSet presAssocID="{7D47ED84-97E6-4179-BEFC-5EFB9BB962CF}" presName="Name9" presStyleLbl="parChTrans1D2" presStyleIdx="6" presStyleCnt="10"/>
      <dgm:spPr/>
      <dgm:t>
        <a:bodyPr/>
        <a:lstStyle/>
        <a:p>
          <a:endParaRPr lang="en-US"/>
        </a:p>
      </dgm:t>
    </dgm:pt>
    <dgm:pt modelId="{4B40D2FD-1A75-4875-8B20-71895A0F1CE6}" type="pres">
      <dgm:prSet presAssocID="{7D47ED84-97E6-4179-BEFC-5EFB9BB962CF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BF485AC4-9F0B-4EC1-B4C4-F4DCF95F9540}" type="pres">
      <dgm:prSet presAssocID="{B038426C-CDE9-4E00-8A6D-5376AD34A6F5}" presName="node" presStyleLbl="node1" presStyleIdx="6" presStyleCnt="10" custRadScaleRad="122229" custRadScaleInc="95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5E0B3-5F28-4CA8-9988-2B71BD7E577A}" type="pres">
      <dgm:prSet presAssocID="{7566B667-7A22-40D5-819B-E5FB0A5CF2DF}" presName="Name9" presStyleLbl="parChTrans1D2" presStyleIdx="7" presStyleCnt="10"/>
      <dgm:spPr/>
      <dgm:t>
        <a:bodyPr/>
        <a:lstStyle/>
        <a:p>
          <a:endParaRPr lang="en-US"/>
        </a:p>
      </dgm:t>
    </dgm:pt>
    <dgm:pt modelId="{84F84A89-FC7E-4ED3-B1A1-CB1CEC0EC076}" type="pres">
      <dgm:prSet presAssocID="{7566B667-7A22-40D5-819B-E5FB0A5CF2DF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A84FAE53-B6CA-4004-A55D-BDFF16442156}" type="pres">
      <dgm:prSet presAssocID="{255841AC-36E6-4AC0-B972-FC66332D6C7F}" presName="node" presStyleLbl="node1" presStyleIdx="7" presStyleCnt="10" custRadScaleRad="152873" custRadScaleInc="59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CB107-18F8-421A-8203-ADE2D5A7789F}" type="pres">
      <dgm:prSet presAssocID="{3EC2DED0-D91B-4FAF-98AB-537094E9604F}" presName="Name9" presStyleLbl="parChTrans1D2" presStyleIdx="8" presStyleCnt="10"/>
      <dgm:spPr/>
      <dgm:t>
        <a:bodyPr/>
        <a:lstStyle/>
        <a:p>
          <a:endParaRPr lang="en-US"/>
        </a:p>
      </dgm:t>
    </dgm:pt>
    <dgm:pt modelId="{AA610289-2D0E-47CE-8DA5-D2F9ED932D9D}" type="pres">
      <dgm:prSet presAssocID="{3EC2DED0-D91B-4FAF-98AB-537094E9604F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D119C66A-BD2A-49DB-8A74-9AE6C0349F0D}" type="pres">
      <dgm:prSet presAssocID="{E06DEE09-53E9-484E-983F-CE7EB14011C7}" presName="node" presStyleLbl="node1" presStyleIdx="8" presStyleCnt="10" custRadScaleRad="152873" custRadScaleInc="59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729B1-F787-47B8-9D7E-6CCD3814875D}" type="pres">
      <dgm:prSet presAssocID="{588B42B2-6B49-4C3B-9A7F-CF6360DDB5D3}" presName="Name9" presStyleLbl="parChTrans1D2" presStyleIdx="9" presStyleCnt="10"/>
      <dgm:spPr/>
      <dgm:t>
        <a:bodyPr/>
        <a:lstStyle/>
        <a:p>
          <a:endParaRPr lang="en-US"/>
        </a:p>
      </dgm:t>
    </dgm:pt>
    <dgm:pt modelId="{9337B902-FBCB-4727-8B04-188BDCC7288E}" type="pres">
      <dgm:prSet presAssocID="{588B42B2-6B49-4C3B-9A7F-CF6360DDB5D3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70C88332-75D5-4966-9C04-EAB9FF936F9C}" type="pres">
      <dgm:prSet presAssocID="{7C6D01B2-1AA3-4C08-9846-EA7775BBE3AF}" presName="node" presStyleLbl="node1" presStyleIdx="9" presStyleCnt="10" custRadScaleRad="152873" custRadScaleInc="59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D677B-77C7-495E-BCD5-A065100CAACE}" srcId="{E92EF76E-01B0-4B46-A8C3-B6F23D59D8C6}" destId="{BF69C087-6467-454C-867E-567ED45F0DCC}" srcOrd="4" destOrd="0" parTransId="{280DECD0-4B94-454A-BCEB-AB99B9B06367}" sibTransId="{6929F9E2-24C5-4ADA-8D74-2AF7BF01D482}"/>
    <dgm:cxn modelId="{5497AF8F-CD32-4F6B-AF1D-EB9A34531481}" type="presOf" srcId="{280DECD0-4B94-454A-BCEB-AB99B9B06367}" destId="{923F98FA-A5B8-4006-8CBD-95C2C2BDFC73}" srcOrd="0" destOrd="0" presId="urn:microsoft.com/office/officeart/2005/8/layout/radial1"/>
    <dgm:cxn modelId="{8B136128-8044-42E7-A5FB-F5CFBA38A7BC}" type="presOf" srcId="{B038426C-CDE9-4E00-8A6D-5376AD34A6F5}" destId="{BF485AC4-9F0B-4EC1-B4C4-F4DCF95F9540}" srcOrd="0" destOrd="0" presId="urn:microsoft.com/office/officeart/2005/8/layout/radial1"/>
    <dgm:cxn modelId="{B58CA3AA-3DF2-47C2-9FFD-3F1C9AD1703D}" srcId="{E92EF76E-01B0-4B46-A8C3-B6F23D59D8C6}" destId="{E06DEE09-53E9-484E-983F-CE7EB14011C7}" srcOrd="8" destOrd="0" parTransId="{3EC2DED0-D91B-4FAF-98AB-537094E9604F}" sibTransId="{6F981F02-1C68-4D74-8E2F-C8798EC731B1}"/>
    <dgm:cxn modelId="{E090FA7D-1D2F-49D2-88D8-89E814004FF1}" type="presOf" srcId="{280DECD0-4B94-454A-BCEB-AB99B9B06367}" destId="{0AA1D1AC-97B4-4666-8295-46C5D6893A8E}" srcOrd="1" destOrd="0" presId="urn:microsoft.com/office/officeart/2005/8/layout/radial1"/>
    <dgm:cxn modelId="{1EB0443B-294F-4F66-BBA4-C749B9B48D44}" type="presOf" srcId="{9C63272D-94D1-41D2-B568-47751E9A786E}" destId="{83DFD904-8CBC-42BF-8AE0-FFD91E4E7477}" srcOrd="0" destOrd="0" presId="urn:microsoft.com/office/officeart/2005/8/layout/radial1"/>
    <dgm:cxn modelId="{82F3CE59-335A-404B-9FDC-DA56AA339188}" srcId="{E92EF76E-01B0-4B46-A8C3-B6F23D59D8C6}" destId="{D71B14C3-5DD0-4E98-8B62-9CCEF1FFAB8D}" srcOrd="5" destOrd="0" parTransId="{0A024F59-FBD1-4E32-868D-3E67003398EE}" sibTransId="{E1C7293E-C425-4B39-9ED5-A39D804845B8}"/>
    <dgm:cxn modelId="{A8D80BFA-F00A-4139-9C01-BAB0EC92E86C}" type="presOf" srcId="{9C63272D-94D1-41D2-B568-47751E9A786E}" destId="{19794B60-0AE8-4606-8A32-EFD4532CFF64}" srcOrd="1" destOrd="0" presId="urn:microsoft.com/office/officeart/2005/8/layout/radial1"/>
    <dgm:cxn modelId="{2540B092-CC17-463A-9D27-0726BEAC4381}" type="presOf" srcId="{3EC2DED0-D91B-4FAF-98AB-537094E9604F}" destId="{AA610289-2D0E-47CE-8DA5-D2F9ED932D9D}" srcOrd="1" destOrd="0" presId="urn:microsoft.com/office/officeart/2005/8/layout/radial1"/>
    <dgm:cxn modelId="{98D01F08-493B-4F7B-B81F-BA88E61F5559}" type="presOf" srcId="{D8C48754-8A00-4D26-BC07-C5D58B2FF1F8}" destId="{C7E9F21E-A799-4C0D-AE51-F624FC507472}" srcOrd="1" destOrd="0" presId="urn:microsoft.com/office/officeart/2005/8/layout/radial1"/>
    <dgm:cxn modelId="{B09BAF99-5F72-4AC8-9410-953C4EE3E451}" srcId="{E92EF76E-01B0-4B46-A8C3-B6F23D59D8C6}" destId="{99B733B8-DA93-4875-B038-169D08041C34}" srcOrd="0" destOrd="0" parTransId="{9C63272D-94D1-41D2-B568-47751E9A786E}" sibTransId="{34EFEE6C-516F-4CF6-BDD5-0DBBF2783246}"/>
    <dgm:cxn modelId="{7C8417BE-E5F8-4A80-BDA0-EFA5BE36E280}" type="presOf" srcId="{255841AC-36E6-4AC0-B972-FC66332D6C7F}" destId="{A84FAE53-B6CA-4004-A55D-BDFF16442156}" srcOrd="0" destOrd="0" presId="urn:microsoft.com/office/officeart/2005/8/layout/radial1"/>
    <dgm:cxn modelId="{320EB48A-20FE-43FE-B08D-A312660FCC62}" srcId="{E92EF76E-01B0-4B46-A8C3-B6F23D59D8C6}" destId="{B038426C-CDE9-4E00-8A6D-5376AD34A6F5}" srcOrd="6" destOrd="0" parTransId="{7D47ED84-97E6-4179-BEFC-5EFB9BB962CF}" sibTransId="{77AF503B-1888-4EBB-86A1-A921A4D9D033}"/>
    <dgm:cxn modelId="{79367DDD-6A75-41FE-86B0-559CA6736F7D}" type="presOf" srcId="{7566B667-7A22-40D5-819B-E5FB0A5CF2DF}" destId="{84F84A89-FC7E-4ED3-B1A1-CB1CEC0EC076}" srcOrd="1" destOrd="0" presId="urn:microsoft.com/office/officeart/2005/8/layout/radial1"/>
    <dgm:cxn modelId="{B6170109-E3B4-46CE-AA6B-BC1999B4EF96}" srcId="{E92EF76E-01B0-4B46-A8C3-B6F23D59D8C6}" destId="{255841AC-36E6-4AC0-B972-FC66332D6C7F}" srcOrd="7" destOrd="0" parTransId="{7566B667-7A22-40D5-819B-E5FB0A5CF2DF}" sibTransId="{8ED57F04-B7C1-4CC3-A107-A4C11EAFE6F2}"/>
    <dgm:cxn modelId="{05B764E2-F5D4-4183-AEAA-125241CABAD6}" type="presOf" srcId="{D71B14C3-5DD0-4E98-8B62-9CCEF1FFAB8D}" destId="{B9444268-0A5E-47E9-A50D-9A237D56FC2D}" srcOrd="0" destOrd="0" presId="urn:microsoft.com/office/officeart/2005/8/layout/radial1"/>
    <dgm:cxn modelId="{9B07FB72-69C1-4F36-9C7B-A19FB128CD5D}" type="presOf" srcId="{588B42B2-6B49-4C3B-9A7F-CF6360DDB5D3}" destId="{9337B902-FBCB-4727-8B04-188BDCC7288E}" srcOrd="1" destOrd="0" presId="urn:microsoft.com/office/officeart/2005/8/layout/radial1"/>
    <dgm:cxn modelId="{8E71099D-1DEA-4AFE-AAC6-EC7FDC9A9229}" type="presOf" srcId="{588B42B2-6B49-4C3B-9A7F-CF6360DDB5D3}" destId="{D57729B1-F787-47B8-9D7E-6CCD3814875D}" srcOrd="0" destOrd="0" presId="urn:microsoft.com/office/officeart/2005/8/layout/radial1"/>
    <dgm:cxn modelId="{135D363E-A09E-4181-9F2A-99C1ECBEBCF7}" type="presOf" srcId="{F0FDF53C-1E20-4CBE-8621-08CCE5DA0314}" destId="{0F9F21D8-C219-43DD-8EA6-D59F081C7AE2}" srcOrd="1" destOrd="0" presId="urn:microsoft.com/office/officeart/2005/8/layout/radial1"/>
    <dgm:cxn modelId="{39034FDD-B88F-4233-BA32-C9E8E02AE81C}" type="presOf" srcId="{7C6D01B2-1AA3-4C08-9846-EA7775BBE3AF}" destId="{70C88332-75D5-4966-9C04-EAB9FF936F9C}" srcOrd="0" destOrd="0" presId="urn:microsoft.com/office/officeart/2005/8/layout/radial1"/>
    <dgm:cxn modelId="{898D7022-AEDD-4699-AE9F-A02315E56E5F}" type="presOf" srcId="{7D47ED84-97E6-4179-BEFC-5EFB9BB962CF}" destId="{5BF09958-02B4-4E2F-90A4-A18A4036506C}" srcOrd="0" destOrd="0" presId="urn:microsoft.com/office/officeart/2005/8/layout/radial1"/>
    <dgm:cxn modelId="{6EA744BF-6317-4E0B-BFE4-B7E4B7954007}" type="presOf" srcId="{D8C48754-8A00-4D26-BC07-C5D58B2FF1F8}" destId="{70A1A0B0-7BF7-4F00-BA34-32DF3123121A}" srcOrd="0" destOrd="0" presId="urn:microsoft.com/office/officeart/2005/8/layout/radial1"/>
    <dgm:cxn modelId="{47354F8F-FFDF-414F-AE39-CA509296FCC6}" type="presOf" srcId="{E06DEE09-53E9-484E-983F-CE7EB14011C7}" destId="{D119C66A-BD2A-49DB-8A74-9AE6C0349F0D}" srcOrd="0" destOrd="0" presId="urn:microsoft.com/office/officeart/2005/8/layout/radial1"/>
    <dgm:cxn modelId="{145B9DC3-674D-45B3-B0A9-FE91BFBBD407}" type="presOf" srcId="{3DC2D6E4-C46A-43AD-9205-9670BB631015}" destId="{4D516666-4B1C-48CB-AAC4-E088793532F7}" srcOrd="0" destOrd="0" presId="urn:microsoft.com/office/officeart/2005/8/layout/radial1"/>
    <dgm:cxn modelId="{690706D8-DE40-4552-85A3-45567AA01648}" type="presOf" srcId="{383C62A3-E117-4EAF-A74D-70DA976D8460}" destId="{16AFC02E-8006-4F85-AC30-29C32E9AD14D}" srcOrd="0" destOrd="0" presId="urn:microsoft.com/office/officeart/2005/8/layout/radial1"/>
    <dgm:cxn modelId="{A7E79ED0-1057-4824-897A-D2DB5C19C3C0}" type="presOf" srcId="{6B579B91-9A4E-4BF5-ACE9-05F3A2678F6D}" destId="{3A27A102-2F30-4BFC-8900-177711E36C6C}" srcOrd="0" destOrd="0" presId="urn:microsoft.com/office/officeart/2005/8/layout/radial1"/>
    <dgm:cxn modelId="{B7AA0377-9095-4615-87B1-8E2C639F5ADF}" type="presOf" srcId="{99B733B8-DA93-4875-B038-169D08041C34}" destId="{BA32488B-BAEE-4004-B8B8-E329808063A1}" srcOrd="0" destOrd="0" presId="urn:microsoft.com/office/officeart/2005/8/layout/radial1"/>
    <dgm:cxn modelId="{CFEEB64F-EB12-4DFB-9248-9D53A453443B}" type="presOf" srcId="{BF69C087-6467-454C-867E-567ED45F0DCC}" destId="{AA174F38-77FC-4381-9031-C508AC3FAFFB}" srcOrd="0" destOrd="0" presId="urn:microsoft.com/office/officeart/2005/8/layout/radial1"/>
    <dgm:cxn modelId="{50A4362B-AA09-4A7C-9540-55B84F0F18B5}" type="presOf" srcId="{0A024F59-FBD1-4E32-868D-3E67003398EE}" destId="{E9ECEDAD-90E4-4845-B7C7-8DB23E6E26F0}" srcOrd="1" destOrd="0" presId="urn:microsoft.com/office/officeart/2005/8/layout/radial1"/>
    <dgm:cxn modelId="{33B3CE68-C9FA-4BB7-BDCF-1415C13E417D}" type="presOf" srcId="{39F7D5DF-2BF8-4941-A391-341B9AC9D4C9}" destId="{3D41ED73-CBAB-45DD-BD96-52C326F9F51B}" srcOrd="0" destOrd="0" presId="urn:microsoft.com/office/officeart/2005/8/layout/radial1"/>
    <dgm:cxn modelId="{117F5DF4-08B0-41BC-AB85-633AD24252EB}" type="presOf" srcId="{1C61D498-25BA-4421-A6DD-0AAA4E697365}" destId="{ECD2F564-0959-45A0-B4AF-E440CD69C93A}" srcOrd="0" destOrd="0" presId="urn:microsoft.com/office/officeart/2005/8/layout/radial1"/>
    <dgm:cxn modelId="{3DD26B16-0315-48E0-B434-A26EB132B8A8}" type="presOf" srcId="{3EC2DED0-D91B-4FAF-98AB-537094E9604F}" destId="{0ABCB107-18F8-421A-8203-ADE2D5A7789F}" srcOrd="0" destOrd="0" presId="urn:microsoft.com/office/officeart/2005/8/layout/radial1"/>
    <dgm:cxn modelId="{977D63CC-5F24-4631-9F14-9EBA59AC7A27}" srcId="{E92EF76E-01B0-4B46-A8C3-B6F23D59D8C6}" destId="{3DC2D6E4-C46A-43AD-9205-9670BB631015}" srcOrd="3" destOrd="0" parTransId="{6B579B91-9A4E-4BF5-ACE9-05F3A2678F6D}" sibTransId="{E96E51D7-4C7D-49BD-A7EE-C6D3A6CCA540}"/>
    <dgm:cxn modelId="{3CA99B4B-7C7A-4F56-BF3A-FD2734A031C9}" type="presOf" srcId="{E92EF76E-01B0-4B46-A8C3-B6F23D59D8C6}" destId="{04AA9453-1F1B-4B1D-B1BB-0D2915E78CFD}" srcOrd="0" destOrd="0" presId="urn:microsoft.com/office/officeart/2005/8/layout/radial1"/>
    <dgm:cxn modelId="{AC20A9C3-D76F-41A9-A8C9-F3C9F3BF8344}" srcId="{E92EF76E-01B0-4B46-A8C3-B6F23D59D8C6}" destId="{7C6D01B2-1AA3-4C08-9846-EA7775BBE3AF}" srcOrd="9" destOrd="0" parTransId="{588B42B2-6B49-4C3B-9A7F-CF6360DDB5D3}" sibTransId="{E02AA7BD-0849-499E-8823-8BD1ED0D4906}"/>
    <dgm:cxn modelId="{B74ECCDE-DB25-478E-82E1-D50D4951B1D1}" type="presOf" srcId="{0A024F59-FBD1-4E32-868D-3E67003398EE}" destId="{566B3A2A-55D9-476D-A038-E9EC3AAEB121}" srcOrd="0" destOrd="0" presId="urn:microsoft.com/office/officeart/2005/8/layout/radial1"/>
    <dgm:cxn modelId="{F9199DEE-A848-49B3-AFC3-FEA2D6FE10CF}" srcId="{383C62A3-E117-4EAF-A74D-70DA976D8460}" destId="{E92EF76E-01B0-4B46-A8C3-B6F23D59D8C6}" srcOrd="0" destOrd="0" parTransId="{526027A0-509A-4A59-B450-269CB4919DC5}" sibTransId="{90FF2406-D5A0-49A0-959D-FBCD0E10A209}"/>
    <dgm:cxn modelId="{A38C4F53-C679-47D3-9AED-B157DEBBD97C}" srcId="{E92EF76E-01B0-4B46-A8C3-B6F23D59D8C6}" destId="{1C61D498-25BA-4421-A6DD-0AAA4E697365}" srcOrd="1" destOrd="0" parTransId="{D8C48754-8A00-4D26-BC07-C5D58B2FF1F8}" sibTransId="{1C68B290-AE49-4883-B7A6-71CC87FE3D22}"/>
    <dgm:cxn modelId="{6A84CBD4-1371-4DE0-9A92-337620FDC52E}" srcId="{E92EF76E-01B0-4B46-A8C3-B6F23D59D8C6}" destId="{39F7D5DF-2BF8-4941-A391-341B9AC9D4C9}" srcOrd="2" destOrd="0" parTransId="{F0FDF53C-1E20-4CBE-8621-08CCE5DA0314}" sibTransId="{BDA426EC-D73A-4DD7-82CF-7F76214A69F1}"/>
    <dgm:cxn modelId="{ED72DE7E-A7B5-4FF1-8EDA-C97F0F7B8205}" type="presOf" srcId="{7566B667-7A22-40D5-819B-E5FB0A5CF2DF}" destId="{4265E0B3-5F28-4CA8-9988-2B71BD7E577A}" srcOrd="0" destOrd="0" presId="urn:microsoft.com/office/officeart/2005/8/layout/radial1"/>
    <dgm:cxn modelId="{E04F3720-9A6F-4F26-9815-64AA98A6E1F4}" type="presOf" srcId="{7D47ED84-97E6-4179-BEFC-5EFB9BB962CF}" destId="{4B40D2FD-1A75-4875-8B20-71895A0F1CE6}" srcOrd="1" destOrd="0" presId="urn:microsoft.com/office/officeart/2005/8/layout/radial1"/>
    <dgm:cxn modelId="{83C0D930-7228-40CF-9BEB-7078577C2037}" type="presOf" srcId="{6B579B91-9A4E-4BF5-ACE9-05F3A2678F6D}" destId="{FE3BB03F-3B78-4613-A064-8BF4E7C20207}" srcOrd="1" destOrd="0" presId="urn:microsoft.com/office/officeart/2005/8/layout/radial1"/>
    <dgm:cxn modelId="{D8FDB219-BD8A-45A3-9D57-D63E5E357947}" type="presOf" srcId="{F0FDF53C-1E20-4CBE-8621-08CCE5DA0314}" destId="{ADDEA64C-2A52-45EB-8F9D-E8D9C55C79EA}" srcOrd="0" destOrd="0" presId="urn:microsoft.com/office/officeart/2005/8/layout/radial1"/>
    <dgm:cxn modelId="{FDF9FA5D-0958-47D0-866B-4DF5D2900590}" type="presParOf" srcId="{16AFC02E-8006-4F85-AC30-29C32E9AD14D}" destId="{04AA9453-1F1B-4B1D-B1BB-0D2915E78CFD}" srcOrd="0" destOrd="0" presId="urn:microsoft.com/office/officeart/2005/8/layout/radial1"/>
    <dgm:cxn modelId="{1B451651-00A3-4B3B-A49D-F2D0406CAFA0}" type="presParOf" srcId="{16AFC02E-8006-4F85-AC30-29C32E9AD14D}" destId="{83DFD904-8CBC-42BF-8AE0-FFD91E4E7477}" srcOrd="1" destOrd="0" presId="urn:microsoft.com/office/officeart/2005/8/layout/radial1"/>
    <dgm:cxn modelId="{D57D3184-2229-4B6E-8BF5-4F3A85DA3CDB}" type="presParOf" srcId="{83DFD904-8CBC-42BF-8AE0-FFD91E4E7477}" destId="{19794B60-0AE8-4606-8A32-EFD4532CFF64}" srcOrd="0" destOrd="0" presId="urn:microsoft.com/office/officeart/2005/8/layout/radial1"/>
    <dgm:cxn modelId="{176FD93D-0AD0-4C58-9168-02E929C6ABA1}" type="presParOf" srcId="{16AFC02E-8006-4F85-AC30-29C32E9AD14D}" destId="{BA32488B-BAEE-4004-B8B8-E329808063A1}" srcOrd="2" destOrd="0" presId="urn:microsoft.com/office/officeart/2005/8/layout/radial1"/>
    <dgm:cxn modelId="{AAEB7929-0F4E-4E8E-99AD-BBCDA8583FAD}" type="presParOf" srcId="{16AFC02E-8006-4F85-AC30-29C32E9AD14D}" destId="{70A1A0B0-7BF7-4F00-BA34-32DF3123121A}" srcOrd="3" destOrd="0" presId="urn:microsoft.com/office/officeart/2005/8/layout/radial1"/>
    <dgm:cxn modelId="{C2509001-4119-485C-A5E5-3A8DA72F4D1C}" type="presParOf" srcId="{70A1A0B0-7BF7-4F00-BA34-32DF3123121A}" destId="{C7E9F21E-A799-4C0D-AE51-F624FC507472}" srcOrd="0" destOrd="0" presId="urn:microsoft.com/office/officeart/2005/8/layout/radial1"/>
    <dgm:cxn modelId="{BFB98B1C-BA77-4664-B686-9B19498FFACF}" type="presParOf" srcId="{16AFC02E-8006-4F85-AC30-29C32E9AD14D}" destId="{ECD2F564-0959-45A0-B4AF-E440CD69C93A}" srcOrd="4" destOrd="0" presId="urn:microsoft.com/office/officeart/2005/8/layout/radial1"/>
    <dgm:cxn modelId="{FF6E0F29-6983-4A7E-9AF8-8838EE3A5671}" type="presParOf" srcId="{16AFC02E-8006-4F85-AC30-29C32E9AD14D}" destId="{ADDEA64C-2A52-45EB-8F9D-E8D9C55C79EA}" srcOrd="5" destOrd="0" presId="urn:microsoft.com/office/officeart/2005/8/layout/radial1"/>
    <dgm:cxn modelId="{ABC3246A-6568-4F3C-8704-698DEF4C4183}" type="presParOf" srcId="{ADDEA64C-2A52-45EB-8F9D-E8D9C55C79EA}" destId="{0F9F21D8-C219-43DD-8EA6-D59F081C7AE2}" srcOrd="0" destOrd="0" presId="urn:microsoft.com/office/officeart/2005/8/layout/radial1"/>
    <dgm:cxn modelId="{77D2ECF8-35C5-44F0-A01E-217809A04D33}" type="presParOf" srcId="{16AFC02E-8006-4F85-AC30-29C32E9AD14D}" destId="{3D41ED73-CBAB-45DD-BD96-52C326F9F51B}" srcOrd="6" destOrd="0" presId="urn:microsoft.com/office/officeart/2005/8/layout/radial1"/>
    <dgm:cxn modelId="{3A3ADD6B-C841-4E99-AB7F-251E11CF86B2}" type="presParOf" srcId="{16AFC02E-8006-4F85-AC30-29C32E9AD14D}" destId="{3A27A102-2F30-4BFC-8900-177711E36C6C}" srcOrd="7" destOrd="0" presId="urn:microsoft.com/office/officeart/2005/8/layout/radial1"/>
    <dgm:cxn modelId="{166F8ECF-6DE2-4318-B5E6-29EF3F871D39}" type="presParOf" srcId="{3A27A102-2F30-4BFC-8900-177711E36C6C}" destId="{FE3BB03F-3B78-4613-A064-8BF4E7C20207}" srcOrd="0" destOrd="0" presId="urn:microsoft.com/office/officeart/2005/8/layout/radial1"/>
    <dgm:cxn modelId="{8C781322-AA18-4701-BBCA-8E4F06D5C715}" type="presParOf" srcId="{16AFC02E-8006-4F85-AC30-29C32E9AD14D}" destId="{4D516666-4B1C-48CB-AAC4-E088793532F7}" srcOrd="8" destOrd="0" presId="urn:microsoft.com/office/officeart/2005/8/layout/radial1"/>
    <dgm:cxn modelId="{79A2BE21-5929-4C16-929B-F854827FCF9F}" type="presParOf" srcId="{16AFC02E-8006-4F85-AC30-29C32E9AD14D}" destId="{923F98FA-A5B8-4006-8CBD-95C2C2BDFC73}" srcOrd="9" destOrd="0" presId="urn:microsoft.com/office/officeart/2005/8/layout/radial1"/>
    <dgm:cxn modelId="{6EC2AA5D-6CB5-4F60-97C5-0C0AB63C1B3D}" type="presParOf" srcId="{923F98FA-A5B8-4006-8CBD-95C2C2BDFC73}" destId="{0AA1D1AC-97B4-4666-8295-46C5D6893A8E}" srcOrd="0" destOrd="0" presId="urn:microsoft.com/office/officeart/2005/8/layout/radial1"/>
    <dgm:cxn modelId="{36CED537-0478-44E3-ACF8-B220D8AB64BF}" type="presParOf" srcId="{16AFC02E-8006-4F85-AC30-29C32E9AD14D}" destId="{AA174F38-77FC-4381-9031-C508AC3FAFFB}" srcOrd="10" destOrd="0" presId="urn:microsoft.com/office/officeart/2005/8/layout/radial1"/>
    <dgm:cxn modelId="{3B8BD965-7811-4DBF-8AC6-77D92BF05133}" type="presParOf" srcId="{16AFC02E-8006-4F85-AC30-29C32E9AD14D}" destId="{566B3A2A-55D9-476D-A038-E9EC3AAEB121}" srcOrd="11" destOrd="0" presId="urn:microsoft.com/office/officeart/2005/8/layout/radial1"/>
    <dgm:cxn modelId="{FBBA861F-8752-46E2-91CD-BB1CA1532921}" type="presParOf" srcId="{566B3A2A-55D9-476D-A038-E9EC3AAEB121}" destId="{E9ECEDAD-90E4-4845-B7C7-8DB23E6E26F0}" srcOrd="0" destOrd="0" presId="urn:microsoft.com/office/officeart/2005/8/layout/radial1"/>
    <dgm:cxn modelId="{2C3A70F5-71D2-4808-976F-EF1FEC9ECCFB}" type="presParOf" srcId="{16AFC02E-8006-4F85-AC30-29C32E9AD14D}" destId="{B9444268-0A5E-47E9-A50D-9A237D56FC2D}" srcOrd="12" destOrd="0" presId="urn:microsoft.com/office/officeart/2005/8/layout/radial1"/>
    <dgm:cxn modelId="{BADD6F43-6E7B-4A7B-8435-EB54DA4560CB}" type="presParOf" srcId="{16AFC02E-8006-4F85-AC30-29C32E9AD14D}" destId="{5BF09958-02B4-4E2F-90A4-A18A4036506C}" srcOrd="13" destOrd="0" presId="urn:microsoft.com/office/officeart/2005/8/layout/radial1"/>
    <dgm:cxn modelId="{C6110BC8-A99E-4BDD-ADBC-B71CD02F0658}" type="presParOf" srcId="{5BF09958-02B4-4E2F-90A4-A18A4036506C}" destId="{4B40D2FD-1A75-4875-8B20-71895A0F1CE6}" srcOrd="0" destOrd="0" presId="urn:microsoft.com/office/officeart/2005/8/layout/radial1"/>
    <dgm:cxn modelId="{8DBABE0C-9DD7-48F3-9C95-5962EB6CD457}" type="presParOf" srcId="{16AFC02E-8006-4F85-AC30-29C32E9AD14D}" destId="{BF485AC4-9F0B-4EC1-B4C4-F4DCF95F9540}" srcOrd="14" destOrd="0" presId="urn:microsoft.com/office/officeart/2005/8/layout/radial1"/>
    <dgm:cxn modelId="{9D71DA06-1EC6-47C9-BA04-22BF745A2346}" type="presParOf" srcId="{16AFC02E-8006-4F85-AC30-29C32E9AD14D}" destId="{4265E0B3-5F28-4CA8-9988-2B71BD7E577A}" srcOrd="15" destOrd="0" presId="urn:microsoft.com/office/officeart/2005/8/layout/radial1"/>
    <dgm:cxn modelId="{9A68A93B-2E95-40E2-947E-76ED3EF3F735}" type="presParOf" srcId="{4265E0B3-5F28-4CA8-9988-2B71BD7E577A}" destId="{84F84A89-FC7E-4ED3-B1A1-CB1CEC0EC076}" srcOrd="0" destOrd="0" presId="urn:microsoft.com/office/officeart/2005/8/layout/radial1"/>
    <dgm:cxn modelId="{6E1CEA06-DADD-4DE3-BA69-8A90B9C3F89F}" type="presParOf" srcId="{16AFC02E-8006-4F85-AC30-29C32E9AD14D}" destId="{A84FAE53-B6CA-4004-A55D-BDFF16442156}" srcOrd="16" destOrd="0" presId="urn:microsoft.com/office/officeart/2005/8/layout/radial1"/>
    <dgm:cxn modelId="{3A03522B-FAF8-467A-A622-6F0AB0BCE028}" type="presParOf" srcId="{16AFC02E-8006-4F85-AC30-29C32E9AD14D}" destId="{0ABCB107-18F8-421A-8203-ADE2D5A7789F}" srcOrd="17" destOrd="0" presId="urn:microsoft.com/office/officeart/2005/8/layout/radial1"/>
    <dgm:cxn modelId="{881BE7B0-3CE9-4DD6-AC8D-10B9EE62CF7A}" type="presParOf" srcId="{0ABCB107-18F8-421A-8203-ADE2D5A7789F}" destId="{AA610289-2D0E-47CE-8DA5-D2F9ED932D9D}" srcOrd="0" destOrd="0" presId="urn:microsoft.com/office/officeart/2005/8/layout/radial1"/>
    <dgm:cxn modelId="{B7D07D63-7650-45EC-8A1C-9ADA260D5C82}" type="presParOf" srcId="{16AFC02E-8006-4F85-AC30-29C32E9AD14D}" destId="{D119C66A-BD2A-49DB-8A74-9AE6C0349F0D}" srcOrd="18" destOrd="0" presId="urn:microsoft.com/office/officeart/2005/8/layout/radial1"/>
    <dgm:cxn modelId="{BEF4F152-2513-40DC-9157-5E99C1FD166D}" type="presParOf" srcId="{16AFC02E-8006-4F85-AC30-29C32E9AD14D}" destId="{D57729B1-F787-47B8-9D7E-6CCD3814875D}" srcOrd="19" destOrd="0" presId="urn:microsoft.com/office/officeart/2005/8/layout/radial1"/>
    <dgm:cxn modelId="{0318D9D0-520D-488F-992C-48B60F43E31B}" type="presParOf" srcId="{D57729B1-F787-47B8-9D7E-6CCD3814875D}" destId="{9337B902-FBCB-4727-8B04-188BDCC7288E}" srcOrd="0" destOrd="0" presId="urn:microsoft.com/office/officeart/2005/8/layout/radial1"/>
    <dgm:cxn modelId="{F2AA5DCE-6B23-492C-B9C9-D631E0FCA525}" type="presParOf" srcId="{16AFC02E-8006-4F85-AC30-29C32E9AD14D}" destId="{70C88332-75D5-4966-9C04-EAB9FF936F9C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AA9453-1F1B-4B1D-B1BB-0D2915E78CFD}">
      <dsp:nvSpPr>
        <dsp:cNvPr id="0" name=""/>
        <dsp:cNvSpPr/>
      </dsp:nvSpPr>
      <dsp:spPr>
        <a:xfrm>
          <a:off x="2967715" y="2104708"/>
          <a:ext cx="1548655" cy="14272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7715" y="2104708"/>
        <a:ext cx="1548655" cy="1427275"/>
      </dsp:txXfrm>
    </dsp:sp>
    <dsp:sp modelId="{83DFD904-8CBC-42BF-8AE0-FFD91E4E7477}">
      <dsp:nvSpPr>
        <dsp:cNvPr id="0" name=""/>
        <dsp:cNvSpPr/>
      </dsp:nvSpPr>
      <dsp:spPr>
        <a:xfrm rot="17375107">
          <a:off x="3600677" y="1584864"/>
          <a:ext cx="1151132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151132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375107">
        <a:off x="4147464" y="1569188"/>
        <a:ext cx="57556" cy="57556"/>
      </dsp:txXfrm>
    </dsp:sp>
    <dsp:sp modelId="{BA32488B-BAEE-4004-B8B8-E329808063A1}">
      <dsp:nvSpPr>
        <dsp:cNvPr id="0" name=""/>
        <dsp:cNvSpPr/>
      </dsp:nvSpPr>
      <dsp:spPr>
        <a:xfrm>
          <a:off x="4007812" y="0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Rotations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7812" y="0"/>
        <a:ext cx="1087149" cy="1087149"/>
      </dsp:txXfrm>
    </dsp:sp>
    <dsp:sp modelId="{70A1A0B0-7BF7-4F00-BA34-32DF3123121A}">
      <dsp:nvSpPr>
        <dsp:cNvPr id="0" name=""/>
        <dsp:cNvSpPr/>
      </dsp:nvSpPr>
      <dsp:spPr>
        <a:xfrm rot="19323677">
          <a:off x="4201688" y="1961649"/>
          <a:ext cx="1244979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44979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323677">
        <a:off x="4793053" y="1943627"/>
        <a:ext cx="62248" cy="62248"/>
      </dsp:txXfrm>
    </dsp:sp>
    <dsp:sp modelId="{ECD2F564-0959-45A0-B4AF-E440CD69C93A}">
      <dsp:nvSpPr>
        <dsp:cNvPr id="0" name=""/>
        <dsp:cNvSpPr/>
      </dsp:nvSpPr>
      <dsp:spPr>
        <a:xfrm>
          <a:off x="5200241" y="714259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shade val="51000"/>
                <a:satMod val="130000"/>
              </a:schemeClr>
            </a:gs>
            <a:gs pos="80000">
              <a:schemeClr val="accent2">
                <a:hueOff val="520169"/>
                <a:satOff val="-649"/>
                <a:lumOff val="153"/>
                <a:alphaOff val="0"/>
                <a:shade val="93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NBME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0241" y="714259"/>
        <a:ext cx="1087149" cy="1087149"/>
      </dsp:txXfrm>
    </dsp:sp>
    <dsp:sp modelId="{ADDEA64C-2A52-45EB-8F9D-E8D9C55C79EA}">
      <dsp:nvSpPr>
        <dsp:cNvPr id="0" name=""/>
        <dsp:cNvSpPr/>
      </dsp:nvSpPr>
      <dsp:spPr>
        <a:xfrm rot="20729205">
          <a:off x="4457085" y="2373235"/>
          <a:ext cx="1907634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907634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20729205">
        <a:off x="5363211" y="2338646"/>
        <a:ext cx="95381" cy="95381"/>
      </dsp:txXfrm>
    </dsp:sp>
    <dsp:sp modelId="{3D41ED73-CBAB-45DD-BD96-52C326F9F51B}">
      <dsp:nvSpPr>
        <dsp:cNvPr id="0" name=""/>
        <dsp:cNvSpPr/>
      </dsp:nvSpPr>
      <dsp:spPr>
        <a:xfrm>
          <a:off x="6316937" y="1467510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shade val="51000"/>
                <a:satMod val="130000"/>
              </a:schemeClr>
            </a:gs>
            <a:gs pos="80000">
              <a:schemeClr val="accent2">
                <a:hueOff val="1040338"/>
                <a:satOff val="-1298"/>
                <a:lumOff val="305"/>
                <a:alphaOff val="0"/>
                <a:shade val="93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SPC</a:t>
          </a:r>
          <a:endParaRPr lang="en-US" sz="2000" kern="1200" dirty="0"/>
        </a:p>
      </dsp:txBody>
      <dsp:txXfrm>
        <a:off x="6316937" y="1467510"/>
        <a:ext cx="1087149" cy="1087149"/>
      </dsp:txXfrm>
    </dsp:sp>
    <dsp:sp modelId="{3A27A102-2F30-4BFC-8900-177711E36C6C}">
      <dsp:nvSpPr>
        <dsp:cNvPr id="0" name=""/>
        <dsp:cNvSpPr/>
      </dsp:nvSpPr>
      <dsp:spPr>
        <a:xfrm rot="1349381">
          <a:off x="4374443" y="3469536"/>
          <a:ext cx="1944324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944324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349381">
        <a:off x="5297996" y="3434030"/>
        <a:ext cx="97216" cy="97216"/>
      </dsp:txXfrm>
    </dsp:sp>
    <dsp:sp modelId="{4D516666-4B1C-48CB-AAC4-E088793532F7}">
      <dsp:nvSpPr>
        <dsp:cNvPr id="0" name=""/>
        <dsp:cNvSpPr/>
      </dsp:nvSpPr>
      <dsp:spPr>
        <a:xfrm>
          <a:off x="6203492" y="3518859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Score Files</a:t>
          </a:r>
          <a:endParaRPr lang="en-US" sz="2000" kern="1200" dirty="0"/>
        </a:p>
      </dsp:txBody>
      <dsp:txXfrm>
        <a:off x="6203492" y="3518859"/>
        <a:ext cx="1087149" cy="1087149"/>
      </dsp:txXfrm>
    </dsp:sp>
    <dsp:sp modelId="{923F98FA-A5B8-4006-8CBD-95C2C2BDFC73}">
      <dsp:nvSpPr>
        <dsp:cNvPr id="0" name=""/>
        <dsp:cNvSpPr/>
      </dsp:nvSpPr>
      <dsp:spPr>
        <a:xfrm rot="4360307">
          <a:off x="3631593" y="3932178"/>
          <a:ext cx="924120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924120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360307">
        <a:off x="4070550" y="3922177"/>
        <a:ext cx="46206" cy="46206"/>
      </dsp:txXfrm>
    </dsp:sp>
    <dsp:sp modelId="{AA174F38-77FC-4381-9031-C508AC3FAFFB}">
      <dsp:nvSpPr>
        <dsp:cNvPr id="0" name=""/>
        <dsp:cNvSpPr/>
      </dsp:nvSpPr>
      <dsp:spPr>
        <a:xfrm>
          <a:off x="3705607" y="4364905"/>
          <a:ext cx="1423318" cy="1235154"/>
        </a:xfrm>
        <a:prstGeom prst="ellipse">
          <a:avLst/>
        </a:prstGeom>
        <a:gradFill rotWithShape="0">
          <a:gsLst>
            <a:gs pos="0">
              <a:schemeClr val="accent2">
                <a:hueOff val="2080675"/>
                <a:satOff val="-2595"/>
                <a:lumOff val="610"/>
                <a:alphaOff val="0"/>
                <a:shade val="51000"/>
                <a:satMod val="130000"/>
              </a:schemeClr>
            </a:gs>
            <a:gs pos="80000">
              <a:schemeClr val="accent2">
                <a:hueOff val="2080675"/>
                <a:satOff val="-2595"/>
                <a:lumOff val="610"/>
                <a:alphaOff val="0"/>
                <a:shade val="93000"/>
                <a:satMod val="130000"/>
              </a:schemeClr>
            </a:gs>
            <a:gs pos="100000">
              <a:schemeClr val="accent2">
                <a:hueOff val="2080675"/>
                <a:satOff val="-2595"/>
                <a:lumOff val="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Advisor Notes</a:t>
          </a:r>
          <a:endParaRPr lang="en-US" sz="2000" kern="1200" dirty="0"/>
        </a:p>
      </dsp:txBody>
      <dsp:txXfrm>
        <a:off x="3705607" y="4364905"/>
        <a:ext cx="1423318" cy="1235154"/>
      </dsp:txXfrm>
    </dsp:sp>
    <dsp:sp modelId="{566B3A2A-55D9-476D-A038-E9EC3AAEB121}">
      <dsp:nvSpPr>
        <dsp:cNvPr id="0" name=""/>
        <dsp:cNvSpPr/>
      </dsp:nvSpPr>
      <dsp:spPr>
        <a:xfrm rot="6704401">
          <a:off x="2605727" y="4064244"/>
          <a:ext cx="1268557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68557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6704401">
        <a:off x="3208292" y="4045633"/>
        <a:ext cx="63427" cy="63427"/>
      </dsp:txXfrm>
    </dsp:sp>
    <dsp:sp modelId="{B9444268-0A5E-47E9-A50D-9A237D56FC2D}">
      <dsp:nvSpPr>
        <dsp:cNvPr id="0" name=""/>
        <dsp:cNvSpPr/>
      </dsp:nvSpPr>
      <dsp:spPr>
        <a:xfrm>
          <a:off x="2260160" y="4627850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shade val="51000"/>
                <a:satMod val="130000"/>
              </a:schemeClr>
            </a:gs>
            <a:gs pos="80000">
              <a:schemeClr val="accent2">
                <a:hueOff val="2600844"/>
                <a:satOff val="-3244"/>
                <a:lumOff val="763"/>
                <a:alphaOff val="0"/>
                <a:shade val="93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Dean Notes</a:t>
          </a:r>
          <a:endParaRPr lang="en-US" sz="2000" kern="1200" dirty="0"/>
        </a:p>
      </dsp:txBody>
      <dsp:txXfrm>
        <a:off x="2260160" y="4627850"/>
        <a:ext cx="1087149" cy="1087149"/>
      </dsp:txXfrm>
    </dsp:sp>
    <dsp:sp modelId="{5BF09958-02B4-4E2F-90A4-A18A4036506C}">
      <dsp:nvSpPr>
        <dsp:cNvPr id="0" name=""/>
        <dsp:cNvSpPr/>
      </dsp:nvSpPr>
      <dsp:spPr>
        <a:xfrm rot="8555888">
          <a:off x="1768778" y="3727127"/>
          <a:ext cx="1535143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535143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555888">
        <a:off x="2497971" y="3701851"/>
        <a:ext cx="76757" cy="76757"/>
      </dsp:txXfrm>
    </dsp:sp>
    <dsp:sp modelId="{BF485AC4-9F0B-4EC1-B4C4-F4DCF95F9540}">
      <dsp:nvSpPr>
        <dsp:cNvPr id="0" name=""/>
        <dsp:cNvSpPr/>
      </dsp:nvSpPr>
      <dsp:spPr>
        <a:xfrm>
          <a:off x="951207" y="3993048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PreAdm-issions</a:t>
          </a:r>
          <a:endParaRPr lang="en-US" sz="1600" kern="1200" dirty="0"/>
        </a:p>
      </dsp:txBody>
      <dsp:txXfrm>
        <a:off x="951207" y="3993048"/>
        <a:ext cx="1087149" cy="1087149"/>
      </dsp:txXfrm>
    </dsp:sp>
    <dsp:sp modelId="{4265E0B3-5F28-4CA8-9988-2B71BD7E577A}">
      <dsp:nvSpPr>
        <dsp:cNvPr id="0" name=""/>
        <dsp:cNvSpPr/>
      </dsp:nvSpPr>
      <dsp:spPr>
        <a:xfrm rot="10281434">
          <a:off x="1070082" y="3065547"/>
          <a:ext cx="1918848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918848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281434">
        <a:off x="1981535" y="3030679"/>
        <a:ext cx="95942" cy="95942"/>
      </dsp:txXfrm>
    </dsp:sp>
    <dsp:sp modelId="{A84FAE53-B6CA-4004-A55D-BDFF16442156}">
      <dsp:nvSpPr>
        <dsp:cNvPr id="0" name=""/>
        <dsp:cNvSpPr/>
      </dsp:nvSpPr>
      <dsp:spPr>
        <a:xfrm>
          <a:off x="0" y="2760936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3641181"/>
                <a:satOff val="-4541"/>
                <a:lumOff val="1068"/>
                <a:alphaOff val="0"/>
                <a:shade val="51000"/>
                <a:satMod val="130000"/>
              </a:schemeClr>
            </a:gs>
            <a:gs pos="80000">
              <a:schemeClr val="accent2">
                <a:hueOff val="3641181"/>
                <a:satOff val="-4541"/>
                <a:lumOff val="1068"/>
                <a:alphaOff val="0"/>
                <a:shade val="93000"/>
                <a:satMod val="130000"/>
              </a:schemeClr>
            </a:gs>
            <a:gs pos="100000">
              <a:schemeClr val="accent2">
                <a:hueOff val="3641181"/>
                <a:satOff val="-4541"/>
                <a:lumOff val="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ERP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760936"/>
        <a:ext cx="1087149" cy="1087149"/>
      </dsp:txXfrm>
    </dsp:sp>
    <dsp:sp modelId="{0ABCB107-18F8-421A-8203-ADE2D5A7789F}">
      <dsp:nvSpPr>
        <dsp:cNvPr id="0" name=""/>
        <dsp:cNvSpPr/>
      </dsp:nvSpPr>
      <dsp:spPr>
        <a:xfrm rot="12482034">
          <a:off x="1013964" y="1934573"/>
          <a:ext cx="2185840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2185840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2482034">
        <a:off x="2052238" y="1893029"/>
        <a:ext cx="109292" cy="109292"/>
      </dsp:txXfrm>
    </dsp:sp>
    <dsp:sp modelId="{D119C66A-BD2A-49DB-8A74-9AE6C0349F0D}">
      <dsp:nvSpPr>
        <dsp:cNvPr id="0" name=""/>
        <dsp:cNvSpPr/>
      </dsp:nvSpPr>
      <dsp:spPr>
        <a:xfrm>
          <a:off x="118825" y="634958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4161350"/>
                <a:satOff val="-5190"/>
                <a:lumOff val="1220"/>
                <a:alphaOff val="0"/>
                <a:shade val="51000"/>
                <a:satMod val="130000"/>
              </a:schemeClr>
            </a:gs>
            <a:gs pos="80000">
              <a:schemeClr val="accent2">
                <a:hueOff val="4161350"/>
                <a:satOff val="-5190"/>
                <a:lumOff val="1220"/>
                <a:alphaOff val="0"/>
                <a:shade val="93000"/>
                <a:satMod val="130000"/>
              </a:schemeClr>
            </a:gs>
            <a:gs pos="100000">
              <a:schemeClr val="accent2">
                <a:hueOff val="4161350"/>
                <a:satOff val="-5190"/>
                <a:lumOff val="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LMS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8825" y="634958"/>
        <a:ext cx="1087149" cy="1087149"/>
      </dsp:txXfrm>
    </dsp:sp>
    <dsp:sp modelId="{D57729B1-F787-47B8-9D7E-6CCD3814875D}">
      <dsp:nvSpPr>
        <dsp:cNvPr id="0" name=""/>
        <dsp:cNvSpPr/>
      </dsp:nvSpPr>
      <dsp:spPr>
        <a:xfrm rot="14189425">
          <a:off x="2210302" y="1589886"/>
          <a:ext cx="1454040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454040" y="13102"/>
              </a:lnTo>
            </a:path>
          </a:pathLst>
        </a:custGeom>
        <a:noFill/>
        <a:ln w="2857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headEnd type="triangl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4189425">
        <a:off x="2900971" y="1566637"/>
        <a:ext cx="72702" cy="72702"/>
      </dsp:txXfrm>
    </dsp:sp>
    <dsp:sp modelId="{70C88332-75D5-4966-9C04-EAB9FF936F9C}">
      <dsp:nvSpPr>
        <dsp:cNvPr id="0" name=""/>
        <dsp:cNvSpPr/>
      </dsp:nvSpPr>
      <dsp:spPr>
        <a:xfrm>
          <a:off x="1692282" y="0"/>
          <a:ext cx="1087149" cy="1087149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NBOME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2282" y="0"/>
        <a:ext cx="1087149" cy="1087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EFFD6-3C26-49E6-8CC3-557579DAD177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3F1F5-EA4E-4F20-8577-DA456429C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09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19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15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0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38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8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51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4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68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2FD925-C971-43EB-AC7C-A84B384BC6B6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AD45F-03DB-4ECB-89AC-D777035CD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01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44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07" y="6152563"/>
            <a:ext cx="2105025" cy="70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7209" y="6316626"/>
            <a:ext cx="1790700" cy="54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37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ckbuyhelp.org/tag/resource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alyt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 Analytics via the Cloud: </a:t>
            </a:r>
            <a:b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Sophisticated Statistics Made Easy</a:t>
            </a:r>
          </a:p>
          <a:p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5629246"/>
            <a:ext cx="37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Scott Helf, DO, MSIT</a:t>
            </a: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CTO-COMP</a:t>
            </a: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shelf@westernu.edu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4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/>
          <p:cNvSpPr/>
          <p:nvPr/>
        </p:nvSpPr>
        <p:spPr>
          <a:xfrm>
            <a:off x="6249227" y="3276600"/>
            <a:ext cx="2894773" cy="2895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001827" y="4114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7" name="Oval 76"/>
          <p:cNvSpPr/>
          <p:nvPr/>
        </p:nvSpPr>
        <p:spPr>
          <a:xfrm>
            <a:off x="7316027" y="4876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Oval 77"/>
          <p:cNvSpPr/>
          <p:nvPr/>
        </p:nvSpPr>
        <p:spPr>
          <a:xfrm>
            <a:off x="7163627" y="42672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79" name="Oval 78"/>
          <p:cNvSpPr/>
          <p:nvPr/>
        </p:nvSpPr>
        <p:spPr>
          <a:xfrm>
            <a:off x="8459027" y="44196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560506"/>
              <a:satOff val="-1946"/>
              <a:lumOff val="458"/>
              <a:alphaOff val="0"/>
            </a:schemeClr>
          </a:fillRef>
          <a:effectRef idx="2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</p:sp>
      <p:sp>
        <p:nvSpPr>
          <p:cNvPr id="80" name="Oval 79"/>
          <p:cNvSpPr/>
          <p:nvPr/>
        </p:nvSpPr>
        <p:spPr>
          <a:xfrm>
            <a:off x="8001827" y="5115774"/>
            <a:ext cx="698338" cy="6232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080675"/>
              <a:satOff val="-2595"/>
              <a:lumOff val="610"/>
              <a:alphaOff val="0"/>
            </a:schemeClr>
          </a:fillRef>
          <a:effectRef idx="2">
            <a:schemeClr val="accent2">
              <a:hueOff val="2080675"/>
              <a:satOff val="-2595"/>
              <a:lumOff val="61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Oval 82"/>
          <p:cNvSpPr/>
          <p:nvPr/>
        </p:nvSpPr>
        <p:spPr>
          <a:xfrm>
            <a:off x="6325427" y="4343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641181"/>
              <a:satOff val="-4541"/>
              <a:lumOff val="1068"/>
              <a:alphaOff val="0"/>
            </a:schemeClr>
          </a:fillRef>
          <a:effectRef idx="2">
            <a:schemeClr val="accent2">
              <a:hueOff val="3641181"/>
              <a:satOff val="-4541"/>
              <a:lumOff val="1068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Oval 83"/>
          <p:cNvSpPr/>
          <p:nvPr/>
        </p:nvSpPr>
        <p:spPr>
          <a:xfrm>
            <a:off x="6935027" y="3581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161350"/>
              <a:satOff val="-5190"/>
              <a:lumOff val="1220"/>
              <a:alphaOff val="0"/>
            </a:schemeClr>
          </a:fillRef>
          <a:effectRef idx="2">
            <a:schemeClr val="accent2">
              <a:hueOff val="4161350"/>
              <a:satOff val="-5190"/>
              <a:lumOff val="122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7849427" y="3429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61" name="Oval 160"/>
          <p:cNvSpPr/>
          <p:nvPr/>
        </p:nvSpPr>
        <p:spPr>
          <a:xfrm>
            <a:off x="6781800" y="5257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62" name="Oval 161"/>
          <p:cNvSpPr/>
          <p:nvPr/>
        </p:nvSpPr>
        <p:spPr>
          <a:xfrm>
            <a:off x="6553200" y="5181600"/>
            <a:ext cx="533400" cy="54857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Curved Up Arrow 68"/>
          <p:cNvSpPr/>
          <p:nvPr/>
        </p:nvSpPr>
        <p:spPr>
          <a:xfrm>
            <a:off x="4394407" y="3017197"/>
            <a:ext cx="2133600" cy="16404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Curved Up Arrow 90"/>
          <p:cNvSpPr/>
          <p:nvPr/>
        </p:nvSpPr>
        <p:spPr>
          <a:xfrm rot="10800000">
            <a:off x="4191827" y="1752311"/>
            <a:ext cx="2133600" cy="16404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27812" y="990600"/>
            <a:ext cx="3562764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Analytics Engine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8" name="Picture 2" descr="http://www.clickbuyhelp.org/wp-content/uploads/2010/03/Continuous-Improv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682310" flipH="1">
            <a:off x="192557" y="1796589"/>
            <a:ext cx="2538592" cy="263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62723" y="4596825"/>
            <a:ext cx="2857089" cy="1077218"/>
          </a:xfrm>
          <a:prstGeom prst="rect">
            <a:avLst/>
          </a:prstGeom>
          <a:solidFill>
            <a:srgbClr val="AC520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Smiley Face 102"/>
          <p:cNvSpPr/>
          <p:nvPr/>
        </p:nvSpPr>
        <p:spPr>
          <a:xfrm>
            <a:off x="3563768" y="2103456"/>
            <a:ext cx="509188" cy="495927"/>
          </a:xfrm>
          <a:prstGeom prst="smileyFac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iley Face 103"/>
          <p:cNvSpPr/>
          <p:nvPr/>
        </p:nvSpPr>
        <p:spPr>
          <a:xfrm>
            <a:off x="3055459" y="2525295"/>
            <a:ext cx="509188" cy="495927"/>
          </a:xfrm>
          <a:prstGeom prst="smileyFac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iley Face 104"/>
          <p:cNvSpPr/>
          <p:nvPr/>
        </p:nvSpPr>
        <p:spPr>
          <a:xfrm>
            <a:off x="3688189" y="3555261"/>
            <a:ext cx="509188" cy="495927"/>
          </a:xfrm>
          <a:prstGeom prst="smileyFac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iley Face 105"/>
          <p:cNvSpPr/>
          <p:nvPr/>
        </p:nvSpPr>
        <p:spPr>
          <a:xfrm>
            <a:off x="3582353" y="2896869"/>
            <a:ext cx="509188" cy="495927"/>
          </a:xfrm>
          <a:prstGeom prst="smileyFac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iley Face 93"/>
          <p:cNvSpPr/>
          <p:nvPr/>
        </p:nvSpPr>
        <p:spPr>
          <a:xfrm>
            <a:off x="3055459" y="3360266"/>
            <a:ext cx="509188" cy="495927"/>
          </a:xfrm>
          <a:prstGeom prst="smileyFac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86600" y="2674642"/>
            <a:ext cx="1334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C43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</a:t>
            </a:r>
            <a:endParaRPr lang="en-US" sz="3200" dirty="0">
              <a:solidFill>
                <a:srgbClr val="1C43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6155" y="6402288"/>
            <a:ext cx="4267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http://www.clickbuyhelp.org/tag/resources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 (7/22/11)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195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91" grpId="0" animBg="1"/>
      <p:bldP spid="93" grpId="0" animBg="1"/>
      <p:bldP spid="100" grpId="0" animBg="1"/>
      <p:bldP spid="103" grpId="0" animBg="1"/>
      <p:bldP spid="104" grpId="0" animBg="1"/>
      <p:bldP spid="105" grpId="0" animBg="1"/>
      <p:bldP spid="106" grpId="0" animBg="1"/>
      <p:bldP spid="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1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2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3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4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5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8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533400" cy="533400"/>
          </a:xfrm>
          <a:prstGeom prst="rect">
            <a:avLst/>
          </a:prstGeom>
          <a:noFill/>
        </p:spPr>
      </p:pic>
      <p:pic>
        <p:nvPicPr>
          <p:cNvPr id="29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533400" cy="533400"/>
          </a:xfrm>
          <a:prstGeom prst="rect">
            <a:avLst/>
          </a:prstGeom>
          <a:noFill/>
        </p:spPr>
      </p:pic>
      <p:pic>
        <p:nvPicPr>
          <p:cNvPr id="30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533400" cy="533400"/>
          </a:xfrm>
          <a:prstGeom prst="rect">
            <a:avLst/>
          </a:prstGeom>
          <a:noFill/>
        </p:spPr>
      </p:pic>
      <p:pic>
        <p:nvPicPr>
          <p:cNvPr id="31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533400" cy="533400"/>
          </a:xfrm>
          <a:prstGeom prst="rect">
            <a:avLst/>
          </a:prstGeom>
          <a:noFill/>
        </p:spPr>
      </p:pic>
      <p:pic>
        <p:nvPicPr>
          <p:cNvPr id="32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52800"/>
            <a:ext cx="533400" cy="533400"/>
          </a:xfrm>
          <a:prstGeom prst="rect">
            <a:avLst/>
          </a:prstGeom>
          <a:noFill/>
        </p:spPr>
      </p:pic>
      <p:pic>
        <p:nvPicPr>
          <p:cNvPr id="33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52800"/>
            <a:ext cx="533400" cy="533400"/>
          </a:xfrm>
          <a:prstGeom prst="rect">
            <a:avLst/>
          </a:prstGeom>
          <a:noFill/>
        </p:spPr>
      </p:pic>
      <p:pic>
        <p:nvPicPr>
          <p:cNvPr id="34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038600"/>
            <a:ext cx="533400" cy="533400"/>
          </a:xfrm>
          <a:prstGeom prst="rect">
            <a:avLst/>
          </a:prstGeom>
          <a:noFill/>
        </p:spPr>
      </p:pic>
      <p:pic>
        <p:nvPicPr>
          <p:cNvPr id="35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95800"/>
            <a:ext cx="533400" cy="533400"/>
          </a:xfrm>
          <a:prstGeom prst="rect">
            <a:avLst/>
          </a:prstGeom>
          <a:noFill/>
        </p:spPr>
      </p:pic>
      <p:pic>
        <p:nvPicPr>
          <p:cNvPr id="36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533400" cy="533400"/>
          </a:xfrm>
          <a:prstGeom prst="rect">
            <a:avLst/>
          </a:prstGeom>
          <a:noFill/>
        </p:spPr>
      </p:pic>
      <p:pic>
        <p:nvPicPr>
          <p:cNvPr id="37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95800"/>
            <a:ext cx="533400" cy="533400"/>
          </a:xfrm>
          <a:prstGeom prst="rect">
            <a:avLst/>
          </a:prstGeom>
          <a:noFill/>
        </p:spPr>
      </p:pic>
      <p:pic>
        <p:nvPicPr>
          <p:cNvPr id="38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953000"/>
            <a:ext cx="533400" cy="533400"/>
          </a:xfrm>
          <a:prstGeom prst="rect">
            <a:avLst/>
          </a:prstGeom>
          <a:noFill/>
        </p:spPr>
      </p:pic>
      <p:pic>
        <p:nvPicPr>
          <p:cNvPr id="39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953000"/>
            <a:ext cx="533400" cy="533400"/>
          </a:xfrm>
          <a:prstGeom prst="rect">
            <a:avLst/>
          </a:prstGeom>
          <a:noFill/>
        </p:spPr>
      </p:pic>
      <p:sp>
        <p:nvSpPr>
          <p:cNvPr id="46" name="Right Brace 45"/>
          <p:cNvSpPr/>
          <p:nvPr/>
        </p:nvSpPr>
        <p:spPr>
          <a:xfrm>
            <a:off x="990600" y="609600"/>
            <a:ext cx="1295400" cy="51054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388220" y="2819400"/>
            <a:ext cx="3373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Aggregate Data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1029175" y="2933225"/>
            <a:ext cx="3373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Aggregate Data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53000" y="2846458"/>
            <a:ext cx="185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Striped Right Arrow 59"/>
          <p:cNvSpPr/>
          <p:nvPr/>
        </p:nvSpPr>
        <p:spPr>
          <a:xfrm>
            <a:off x="3017004" y="2895601"/>
            <a:ext cx="1859796" cy="6096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riped Right Arrow 24"/>
          <p:cNvSpPr/>
          <p:nvPr/>
        </p:nvSpPr>
        <p:spPr>
          <a:xfrm>
            <a:off x="5571840" y="2910468"/>
            <a:ext cx="1438560" cy="6096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4244160" y="2903488"/>
            <a:ext cx="185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86600" y="2861325"/>
            <a:ext cx="1805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7" grpId="1"/>
      <p:bldP spid="52" grpId="0"/>
      <p:bldP spid="57" grpId="0"/>
      <p:bldP spid="57" grpId="1"/>
      <p:bldP spid="60" grpId="0" animBg="1"/>
      <p:bldP spid="25" grpId="0" animBg="1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672576"/>
            <a:ext cx="2881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Care?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8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1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2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3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4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5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8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533400" cy="533400"/>
          </a:xfrm>
          <a:prstGeom prst="rect">
            <a:avLst/>
          </a:prstGeom>
          <a:noFill/>
        </p:spPr>
      </p:pic>
      <p:pic>
        <p:nvPicPr>
          <p:cNvPr id="29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533400" cy="533400"/>
          </a:xfrm>
          <a:prstGeom prst="rect">
            <a:avLst/>
          </a:prstGeom>
          <a:noFill/>
        </p:spPr>
      </p:pic>
      <p:pic>
        <p:nvPicPr>
          <p:cNvPr id="30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533400" cy="533400"/>
          </a:xfrm>
          <a:prstGeom prst="rect">
            <a:avLst/>
          </a:prstGeom>
          <a:noFill/>
        </p:spPr>
      </p:pic>
      <p:pic>
        <p:nvPicPr>
          <p:cNvPr id="31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95600"/>
            <a:ext cx="533400" cy="533400"/>
          </a:xfrm>
          <a:prstGeom prst="rect">
            <a:avLst/>
          </a:prstGeom>
          <a:noFill/>
        </p:spPr>
      </p:pic>
      <p:pic>
        <p:nvPicPr>
          <p:cNvPr id="32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52800"/>
            <a:ext cx="533400" cy="533400"/>
          </a:xfrm>
          <a:prstGeom prst="rect">
            <a:avLst/>
          </a:prstGeom>
          <a:noFill/>
        </p:spPr>
      </p:pic>
      <p:pic>
        <p:nvPicPr>
          <p:cNvPr id="33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52800"/>
            <a:ext cx="533400" cy="533400"/>
          </a:xfrm>
          <a:prstGeom prst="rect">
            <a:avLst/>
          </a:prstGeom>
          <a:noFill/>
        </p:spPr>
      </p:pic>
      <p:pic>
        <p:nvPicPr>
          <p:cNvPr id="34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038600"/>
            <a:ext cx="533400" cy="533400"/>
          </a:xfrm>
          <a:prstGeom prst="rect">
            <a:avLst/>
          </a:prstGeom>
          <a:noFill/>
        </p:spPr>
      </p:pic>
      <p:pic>
        <p:nvPicPr>
          <p:cNvPr id="35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95800"/>
            <a:ext cx="533400" cy="533400"/>
          </a:xfrm>
          <a:prstGeom prst="rect">
            <a:avLst/>
          </a:prstGeom>
          <a:noFill/>
        </p:spPr>
      </p:pic>
      <p:pic>
        <p:nvPicPr>
          <p:cNvPr id="36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533400" cy="533400"/>
          </a:xfrm>
          <a:prstGeom prst="rect">
            <a:avLst/>
          </a:prstGeom>
          <a:noFill/>
        </p:spPr>
      </p:pic>
      <p:pic>
        <p:nvPicPr>
          <p:cNvPr id="37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95800"/>
            <a:ext cx="533400" cy="533400"/>
          </a:xfrm>
          <a:prstGeom prst="rect">
            <a:avLst/>
          </a:prstGeom>
          <a:noFill/>
        </p:spPr>
      </p:pic>
      <p:pic>
        <p:nvPicPr>
          <p:cNvPr id="38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953000"/>
            <a:ext cx="533400" cy="533400"/>
          </a:xfrm>
          <a:prstGeom prst="rect">
            <a:avLst/>
          </a:prstGeom>
          <a:noFill/>
        </p:spPr>
      </p:pic>
      <p:pic>
        <p:nvPicPr>
          <p:cNvPr id="39" name="Picture 2" descr="http://1.bp.blogspot.com/-jYHR4FAoaMs/TVYNF3Q0m4I/AAAAAAAABys/hO8fo7dA-eE/s320/stick+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953000"/>
            <a:ext cx="533400" cy="533400"/>
          </a:xfrm>
          <a:prstGeom prst="rect">
            <a:avLst/>
          </a:prstGeom>
          <a:noFill/>
        </p:spPr>
      </p:pic>
      <p:sp>
        <p:nvSpPr>
          <p:cNvPr id="46" name="Right Brace 45"/>
          <p:cNvSpPr/>
          <p:nvPr/>
        </p:nvSpPr>
        <p:spPr>
          <a:xfrm>
            <a:off x="762000" y="609600"/>
            <a:ext cx="1295400" cy="51054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95800" y="1184940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admissions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Optimized student management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graduation rate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competent graduates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1406010" y="2837988"/>
            <a:ext cx="185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Striped Right Arrow 42"/>
          <p:cNvSpPr/>
          <p:nvPr/>
        </p:nvSpPr>
        <p:spPr>
          <a:xfrm>
            <a:off x="2665740" y="2895601"/>
            <a:ext cx="488196" cy="6096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2744690" y="2845267"/>
            <a:ext cx="1526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Striped Right Arrow 49"/>
          <p:cNvSpPr/>
          <p:nvPr/>
        </p:nvSpPr>
        <p:spPr>
          <a:xfrm>
            <a:off x="3861823" y="2887130"/>
            <a:ext cx="488196" cy="609600"/>
          </a:xfrm>
          <a:prstGeom prst="strip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16877" y="3081231"/>
            <a:ext cx="2881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Care?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ight Brace 52"/>
          <p:cNvSpPr/>
          <p:nvPr/>
        </p:nvSpPr>
        <p:spPr>
          <a:xfrm rot="10800000">
            <a:off x="3535250" y="952501"/>
            <a:ext cx="1295400" cy="51054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77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2" grpId="0" build="p"/>
      <p:bldP spid="42" grpId="0"/>
      <p:bldP spid="42" grpId="1"/>
      <p:bldP spid="43" grpId="0" animBg="1"/>
      <p:bldP spid="43" grpId="1" animBg="1"/>
      <p:bldP spid="44" grpId="0"/>
      <p:bldP spid="44" grpId="1"/>
      <p:bldP spid="50" grpId="0" build="p" animBg="1"/>
      <p:bldP spid="50" grpId="1" build="allAtOnce" animBg="1"/>
      <p:bldP spid="51" grpId="0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672576"/>
            <a:ext cx="1659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0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672576"/>
            <a:ext cx="5329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Audience Interaction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2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732513"/>
            <a:ext cx="2740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629246"/>
            <a:ext cx="37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Scott Helf, DO, MSIT</a:t>
            </a: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CTO-COMP</a:t>
            </a: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shelf@westernu.edu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7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34" y="762000"/>
            <a:ext cx="3810000" cy="4525963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Analytics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Demo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Interaction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52800" y="3778404"/>
            <a:ext cx="12266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67000"/>
            <a:ext cx="4765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Analytics?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1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Analytics:</a:t>
            </a: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…obtaining an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realistic </a:t>
            </a:r>
            <a:b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decision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data …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0" y="2819400"/>
            <a:ext cx="1371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3886200"/>
            <a:ext cx="1447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0400" y="2809163"/>
            <a:ext cx="1371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8800" y="3886200"/>
            <a:ext cx="2362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6400800"/>
            <a:ext cx="3715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http://en.wikipedia.org/wiki/Analytics </a:t>
            </a:r>
            <a:r>
              <a:rPr lang="en-US" sz="1400" dirty="0" smtClean="0"/>
              <a:t>(7/21/11)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1376" y="2674203"/>
            <a:ext cx="4590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One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4114800" y="4724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/>
          <p:cNvSpPr/>
          <p:nvPr/>
        </p:nvSpPr>
        <p:spPr>
          <a:xfrm>
            <a:off x="4191000" y="4572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70" name="Straight Connector 69"/>
          <p:cNvCxnSpPr/>
          <p:nvPr/>
        </p:nvCxnSpPr>
        <p:spPr>
          <a:xfrm rot="5400000">
            <a:off x="1905000" y="53340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81200" y="52578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866900" y="57531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2286000" y="57150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miley Face 73"/>
          <p:cNvSpPr/>
          <p:nvPr/>
        </p:nvSpPr>
        <p:spPr>
          <a:xfrm>
            <a:off x="1828800" y="4114800"/>
            <a:ext cx="914400" cy="838200"/>
          </a:xfrm>
          <a:prstGeom prst="smileyFace">
            <a:avLst>
              <a:gd name="adj" fmla="val 4653"/>
            </a:avLst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49227" y="3276600"/>
            <a:ext cx="2894773" cy="2895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001827" y="4114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7" name="Oval 76"/>
          <p:cNvSpPr/>
          <p:nvPr/>
        </p:nvSpPr>
        <p:spPr>
          <a:xfrm>
            <a:off x="7316027" y="4876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Oval 77"/>
          <p:cNvSpPr/>
          <p:nvPr/>
        </p:nvSpPr>
        <p:spPr>
          <a:xfrm>
            <a:off x="7163627" y="42672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79" name="Oval 78"/>
          <p:cNvSpPr/>
          <p:nvPr/>
        </p:nvSpPr>
        <p:spPr>
          <a:xfrm>
            <a:off x="8459027" y="44196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560506"/>
              <a:satOff val="-1946"/>
              <a:lumOff val="458"/>
              <a:alphaOff val="0"/>
            </a:schemeClr>
          </a:fillRef>
          <a:effectRef idx="2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</p:sp>
      <p:sp>
        <p:nvSpPr>
          <p:cNvPr id="80" name="Oval 79"/>
          <p:cNvSpPr/>
          <p:nvPr/>
        </p:nvSpPr>
        <p:spPr>
          <a:xfrm>
            <a:off x="8001827" y="5115774"/>
            <a:ext cx="698338" cy="6232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080675"/>
              <a:satOff val="-2595"/>
              <a:lumOff val="610"/>
              <a:alphaOff val="0"/>
            </a:schemeClr>
          </a:fillRef>
          <a:effectRef idx="2">
            <a:schemeClr val="accent2">
              <a:hueOff val="2080675"/>
              <a:satOff val="-2595"/>
              <a:lumOff val="61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Oval 80"/>
          <p:cNvSpPr/>
          <p:nvPr/>
        </p:nvSpPr>
        <p:spPr>
          <a:xfrm>
            <a:off x="5257800" y="5638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Oval 81"/>
          <p:cNvSpPr/>
          <p:nvPr/>
        </p:nvSpPr>
        <p:spPr>
          <a:xfrm>
            <a:off x="5029200" y="5562600"/>
            <a:ext cx="533400" cy="54857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Oval 82"/>
          <p:cNvSpPr/>
          <p:nvPr/>
        </p:nvSpPr>
        <p:spPr>
          <a:xfrm>
            <a:off x="6325427" y="4343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641181"/>
              <a:satOff val="-4541"/>
              <a:lumOff val="1068"/>
              <a:alphaOff val="0"/>
            </a:schemeClr>
          </a:fillRef>
          <a:effectRef idx="2">
            <a:schemeClr val="accent2">
              <a:hueOff val="3641181"/>
              <a:satOff val="-4541"/>
              <a:lumOff val="1068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Oval 83"/>
          <p:cNvSpPr/>
          <p:nvPr/>
        </p:nvSpPr>
        <p:spPr>
          <a:xfrm>
            <a:off x="6935027" y="3581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161350"/>
              <a:satOff val="-5190"/>
              <a:lumOff val="1220"/>
              <a:alphaOff val="0"/>
            </a:schemeClr>
          </a:fillRef>
          <a:effectRef idx="2">
            <a:schemeClr val="accent2">
              <a:hueOff val="4161350"/>
              <a:satOff val="-5190"/>
              <a:lumOff val="122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7849427" y="3429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86" name="Straight Connector 85"/>
          <p:cNvCxnSpPr/>
          <p:nvPr/>
        </p:nvCxnSpPr>
        <p:spPr>
          <a:xfrm rot="5400000">
            <a:off x="609600" y="19812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85800" y="19050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71500" y="24003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990600" y="23622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miley Face 89"/>
          <p:cNvSpPr/>
          <p:nvPr/>
        </p:nvSpPr>
        <p:spPr>
          <a:xfrm>
            <a:off x="533400" y="762000"/>
            <a:ext cx="914400" cy="838200"/>
          </a:xfrm>
          <a:prstGeom prst="smileyFace">
            <a:avLst>
              <a:gd name="adj" fmla="val -2743"/>
            </a:avLst>
          </a:prstGeo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2971800" y="5334000"/>
            <a:ext cx="3276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876300" y="3238499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62000" y="33528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26" name="Oval 125"/>
          <p:cNvSpPr/>
          <p:nvPr/>
        </p:nvSpPr>
        <p:spPr>
          <a:xfrm>
            <a:off x="685800" y="32766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129" name="Oval 128"/>
          <p:cNvSpPr/>
          <p:nvPr/>
        </p:nvSpPr>
        <p:spPr>
          <a:xfrm>
            <a:off x="1371600" y="32766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30" name="Oval 129"/>
          <p:cNvSpPr/>
          <p:nvPr/>
        </p:nvSpPr>
        <p:spPr>
          <a:xfrm>
            <a:off x="1524000" y="32004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32" name="Oval 131"/>
          <p:cNvSpPr/>
          <p:nvPr/>
        </p:nvSpPr>
        <p:spPr>
          <a:xfrm>
            <a:off x="3657600" y="5715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33" name="Oval 132"/>
          <p:cNvSpPr/>
          <p:nvPr/>
        </p:nvSpPr>
        <p:spPr>
          <a:xfrm>
            <a:off x="3429000" y="5486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40" name="Straight Arrow Connector 139"/>
          <p:cNvCxnSpPr/>
          <p:nvPr/>
        </p:nvCxnSpPr>
        <p:spPr>
          <a:xfrm>
            <a:off x="1752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581400" y="388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94210" y="287474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nteractions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14600" y="914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Iterative changes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2514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3276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4038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800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4864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2209800" y="16764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54" name="Oval 153"/>
          <p:cNvSpPr/>
          <p:nvPr/>
        </p:nvSpPr>
        <p:spPr>
          <a:xfrm>
            <a:off x="2362200" y="16002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55" name="Oval 154"/>
          <p:cNvSpPr/>
          <p:nvPr/>
        </p:nvSpPr>
        <p:spPr>
          <a:xfrm>
            <a:off x="3886200" y="17526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56" name="Oval 155"/>
          <p:cNvSpPr/>
          <p:nvPr/>
        </p:nvSpPr>
        <p:spPr>
          <a:xfrm>
            <a:off x="3810000" y="16764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157" name="Oval 156"/>
          <p:cNvSpPr/>
          <p:nvPr/>
        </p:nvSpPr>
        <p:spPr>
          <a:xfrm>
            <a:off x="5486400" y="1752600"/>
            <a:ext cx="381000" cy="381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58" name="Oval 157"/>
          <p:cNvSpPr/>
          <p:nvPr/>
        </p:nvSpPr>
        <p:spPr>
          <a:xfrm>
            <a:off x="5334000" y="1676400"/>
            <a:ext cx="381000" cy="38100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159" name="Oval 158"/>
          <p:cNvSpPr/>
          <p:nvPr/>
        </p:nvSpPr>
        <p:spPr>
          <a:xfrm>
            <a:off x="1066800" y="3962400"/>
            <a:ext cx="381000" cy="381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60" name="Oval 159"/>
          <p:cNvSpPr/>
          <p:nvPr/>
        </p:nvSpPr>
        <p:spPr>
          <a:xfrm>
            <a:off x="914400" y="3886200"/>
            <a:ext cx="381000" cy="38100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161" name="Oval 160"/>
          <p:cNvSpPr/>
          <p:nvPr/>
        </p:nvSpPr>
        <p:spPr>
          <a:xfrm>
            <a:off x="6781800" y="5257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62" name="Oval 161"/>
          <p:cNvSpPr/>
          <p:nvPr/>
        </p:nvSpPr>
        <p:spPr>
          <a:xfrm>
            <a:off x="6553200" y="5181600"/>
            <a:ext cx="533400" cy="54857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57" name="Straight Connector 56"/>
          <p:cNvCxnSpPr/>
          <p:nvPr/>
        </p:nvCxnSpPr>
        <p:spPr>
          <a:xfrm rot="5400000">
            <a:off x="6629400" y="21336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705600" y="20574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591300" y="25527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010400" y="25146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miley Face 60"/>
          <p:cNvSpPr/>
          <p:nvPr/>
        </p:nvSpPr>
        <p:spPr>
          <a:xfrm>
            <a:off x="6553200" y="914400"/>
            <a:ext cx="914400" cy="838200"/>
          </a:xfrm>
          <a:prstGeom prst="smileyFace">
            <a:avLst>
              <a:gd name="adj" fmla="val 4653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arallelogram 61"/>
          <p:cNvSpPr/>
          <p:nvPr/>
        </p:nvSpPr>
        <p:spPr>
          <a:xfrm>
            <a:off x="6553200" y="685800"/>
            <a:ext cx="9906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81800" y="838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2" idx="2"/>
          </p:cNvCxnSpPr>
          <p:nvPr/>
        </p:nvCxnSpPr>
        <p:spPr>
          <a:xfrm>
            <a:off x="7524750" y="762000"/>
            <a:ext cx="1905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64"/>
          <p:cNvSpPr/>
          <p:nvPr/>
        </p:nvSpPr>
        <p:spPr>
          <a:xfrm>
            <a:off x="7459851" y="9906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8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90" grpId="0" animBg="1"/>
      <p:bldP spid="141" grpId="0"/>
      <p:bldP spid="142" grpId="0"/>
      <p:bldP spid="143" grpId="0"/>
      <p:bldP spid="61" grpId="0" animBg="1"/>
      <p:bldP spid="62" grpId="0" animBg="1"/>
      <p:bldP spid="63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514600"/>
            <a:ext cx="5000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Many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314897003"/>
              </p:ext>
            </p:extLst>
          </p:nvPr>
        </p:nvGraphicFramePr>
        <p:xfrm>
          <a:off x="1524000" y="990600"/>
          <a:ext cx="7467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38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AA9453-1F1B-4B1D-B1BB-0D2915E78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4AA9453-1F1B-4B1D-B1BB-0D2915E78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DFD904-8CBC-42BF-8AE0-FFD91E4E7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3DFD904-8CBC-42BF-8AE0-FFD91E4E74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32488B-BAEE-4004-B8B8-E32980806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BA32488B-BAEE-4004-B8B8-E32980806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1A0B0-7BF7-4F00-BA34-32DF31231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0A1A0B0-7BF7-4F00-BA34-32DF31231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2F564-0959-45A0-B4AF-E440CD69C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ECD2F564-0959-45A0-B4AF-E440CD69C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EA64C-2A52-45EB-8F9D-E8D9C55C7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DDEA64C-2A52-45EB-8F9D-E8D9C55C7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41ED73-CBAB-45DD-BD96-52C326F9F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D41ED73-CBAB-45DD-BD96-52C326F9F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7A102-2F30-4BFC-8900-177711E36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A27A102-2F30-4BFC-8900-177711E36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516666-4B1C-48CB-AAC4-E08879353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4D516666-4B1C-48CB-AAC4-E08879353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F98FA-A5B8-4006-8CBD-95C2C2BDF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923F98FA-A5B8-4006-8CBD-95C2C2BDF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74F38-77FC-4381-9031-C508AC3FA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AA174F38-77FC-4381-9031-C508AC3FA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6B3A2A-55D9-476D-A038-E9EC3AAEB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566B3A2A-55D9-476D-A038-E9EC3AAEB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444268-0A5E-47E9-A50D-9A237D56F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B9444268-0A5E-47E9-A50D-9A237D56F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09958-02B4-4E2F-90A4-A18A40365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5BF09958-02B4-4E2F-90A4-A18A40365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85AC4-9F0B-4EC1-B4C4-F4DCF95F9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BF485AC4-9F0B-4EC1-B4C4-F4DCF95F9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65E0B3-5F28-4CA8-9988-2B71BD7E5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4265E0B3-5F28-4CA8-9988-2B71BD7E5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FAE53-B6CA-4004-A55D-BDFF16442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A84FAE53-B6CA-4004-A55D-BDFF16442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BCB107-18F8-421A-8203-ADE2D5A7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0ABCB107-18F8-421A-8203-ADE2D5A77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9C66A-BD2A-49DB-8A74-9AE6C0349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D119C66A-BD2A-49DB-8A74-9AE6C0349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729B1-F787-47B8-9D7E-6CCD38148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D57729B1-F787-47B8-9D7E-6CCD38148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88332-75D5-4966-9C04-EAB9FF936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70C88332-75D5-4966-9C04-EAB9FF936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4114800" y="4724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/>
          <p:cNvSpPr/>
          <p:nvPr/>
        </p:nvSpPr>
        <p:spPr>
          <a:xfrm>
            <a:off x="4191000" y="4572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70" name="Straight Connector 69"/>
          <p:cNvCxnSpPr/>
          <p:nvPr/>
        </p:nvCxnSpPr>
        <p:spPr>
          <a:xfrm rot="5400000">
            <a:off x="1905000" y="53340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81200" y="52578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866900" y="57531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2286000" y="57150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miley Face 73"/>
          <p:cNvSpPr/>
          <p:nvPr/>
        </p:nvSpPr>
        <p:spPr>
          <a:xfrm>
            <a:off x="1828800" y="4114800"/>
            <a:ext cx="914400" cy="838200"/>
          </a:xfrm>
          <a:prstGeom prst="smileyFace">
            <a:avLst>
              <a:gd name="adj" fmla="val 4653"/>
            </a:avLst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49227" y="3276600"/>
            <a:ext cx="2894773" cy="2895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001827" y="4114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7" name="Oval 76"/>
          <p:cNvSpPr/>
          <p:nvPr/>
        </p:nvSpPr>
        <p:spPr>
          <a:xfrm>
            <a:off x="7316027" y="4876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Oval 77"/>
          <p:cNvSpPr/>
          <p:nvPr/>
        </p:nvSpPr>
        <p:spPr>
          <a:xfrm>
            <a:off x="7163627" y="42672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79" name="Oval 78"/>
          <p:cNvSpPr/>
          <p:nvPr/>
        </p:nvSpPr>
        <p:spPr>
          <a:xfrm>
            <a:off x="8459027" y="44196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560506"/>
              <a:satOff val="-1946"/>
              <a:lumOff val="458"/>
              <a:alphaOff val="0"/>
            </a:schemeClr>
          </a:fillRef>
          <a:effectRef idx="2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</p:sp>
      <p:sp>
        <p:nvSpPr>
          <p:cNvPr id="80" name="Oval 79"/>
          <p:cNvSpPr/>
          <p:nvPr/>
        </p:nvSpPr>
        <p:spPr>
          <a:xfrm>
            <a:off x="8001827" y="5115774"/>
            <a:ext cx="698338" cy="6232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080675"/>
              <a:satOff val="-2595"/>
              <a:lumOff val="610"/>
              <a:alphaOff val="0"/>
            </a:schemeClr>
          </a:fillRef>
          <a:effectRef idx="2">
            <a:schemeClr val="accent2">
              <a:hueOff val="2080675"/>
              <a:satOff val="-2595"/>
              <a:lumOff val="61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Oval 80"/>
          <p:cNvSpPr/>
          <p:nvPr/>
        </p:nvSpPr>
        <p:spPr>
          <a:xfrm>
            <a:off x="5257800" y="5638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Oval 81"/>
          <p:cNvSpPr/>
          <p:nvPr/>
        </p:nvSpPr>
        <p:spPr>
          <a:xfrm>
            <a:off x="5029200" y="5562600"/>
            <a:ext cx="533400" cy="54857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Oval 82"/>
          <p:cNvSpPr/>
          <p:nvPr/>
        </p:nvSpPr>
        <p:spPr>
          <a:xfrm>
            <a:off x="6325427" y="4343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641181"/>
              <a:satOff val="-4541"/>
              <a:lumOff val="1068"/>
              <a:alphaOff val="0"/>
            </a:schemeClr>
          </a:fillRef>
          <a:effectRef idx="2">
            <a:schemeClr val="accent2">
              <a:hueOff val="3641181"/>
              <a:satOff val="-4541"/>
              <a:lumOff val="1068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Oval 83"/>
          <p:cNvSpPr/>
          <p:nvPr/>
        </p:nvSpPr>
        <p:spPr>
          <a:xfrm>
            <a:off x="6935027" y="3581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161350"/>
              <a:satOff val="-5190"/>
              <a:lumOff val="1220"/>
              <a:alphaOff val="0"/>
            </a:schemeClr>
          </a:fillRef>
          <a:effectRef idx="2">
            <a:schemeClr val="accent2">
              <a:hueOff val="4161350"/>
              <a:satOff val="-5190"/>
              <a:lumOff val="122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7849427" y="3429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86" name="Straight Connector 85"/>
          <p:cNvCxnSpPr/>
          <p:nvPr/>
        </p:nvCxnSpPr>
        <p:spPr>
          <a:xfrm rot="5400000">
            <a:off x="609600" y="19812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85800" y="19050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71500" y="24003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990600" y="23622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miley Face 89"/>
          <p:cNvSpPr/>
          <p:nvPr/>
        </p:nvSpPr>
        <p:spPr>
          <a:xfrm>
            <a:off x="533400" y="762000"/>
            <a:ext cx="914400" cy="838200"/>
          </a:xfrm>
          <a:prstGeom prst="smileyFace">
            <a:avLst>
              <a:gd name="adj" fmla="val -2743"/>
            </a:avLst>
          </a:prstGeo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2971800" y="5334000"/>
            <a:ext cx="3276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876300" y="3238499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762000" y="33528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26" name="Oval 125"/>
          <p:cNvSpPr/>
          <p:nvPr/>
        </p:nvSpPr>
        <p:spPr>
          <a:xfrm>
            <a:off x="685800" y="32766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129" name="Oval 128"/>
          <p:cNvSpPr/>
          <p:nvPr/>
        </p:nvSpPr>
        <p:spPr>
          <a:xfrm>
            <a:off x="1371600" y="32766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30" name="Oval 129"/>
          <p:cNvSpPr/>
          <p:nvPr/>
        </p:nvSpPr>
        <p:spPr>
          <a:xfrm>
            <a:off x="1524000" y="32004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32" name="Oval 131"/>
          <p:cNvSpPr/>
          <p:nvPr/>
        </p:nvSpPr>
        <p:spPr>
          <a:xfrm>
            <a:off x="3657600" y="57150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33" name="Oval 132"/>
          <p:cNvSpPr/>
          <p:nvPr/>
        </p:nvSpPr>
        <p:spPr>
          <a:xfrm>
            <a:off x="3429000" y="54864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40" name="Straight Arrow Connector 139"/>
          <p:cNvCxnSpPr/>
          <p:nvPr/>
        </p:nvCxnSpPr>
        <p:spPr>
          <a:xfrm>
            <a:off x="1752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581400" y="388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0574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14600" y="914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Iterative changes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2514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3276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4038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8006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486400" y="1524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2209800" y="16764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54" name="Oval 153"/>
          <p:cNvSpPr/>
          <p:nvPr/>
        </p:nvSpPr>
        <p:spPr>
          <a:xfrm>
            <a:off x="2362200" y="1600200"/>
            <a:ext cx="381000" cy="3048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155" name="Oval 154"/>
          <p:cNvSpPr/>
          <p:nvPr/>
        </p:nvSpPr>
        <p:spPr>
          <a:xfrm>
            <a:off x="3886200" y="17526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520169"/>
              <a:satOff val="-649"/>
              <a:lumOff val="153"/>
              <a:alphaOff val="0"/>
            </a:schemeClr>
          </a:fillRef>
          <a:effectRef idx="2">
            <a:schemeClr val="accent2">
              <a:hueOff val="520169"/>
              <a:satOff val="-649"/>
              <a:lumOff val="153"/>
              <a:alphaOff val="0"/>
            </a:schemeClr>
          </a:effectRef>
          <a:fontRef idx="minor">
            <a:schemeClr val="lt1"/>
          </a:fontRef>
        </p:style>
      </p:sp>
      <p:sp>
        <p:nvSpPr>
          <p:cNvPr id="156" name="Oval 155"/>
          <p:cNvSpPr/>
          <p:nvPr/>
        </p:nvSpPr>
        <p:spPr>
          <a:xfrm>
            <a:off x="3810000" y="1676400"/>
            <a:ext cx="381000" cy="36583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040338"/>
              <a:satOff val="-1298"/>
              <a:lumOff val="305"/>
              <a:alphaOff val="0"/>
            </a:schemeClr>
          </a:fillRef>
          <a:effectRef idx="2">
            <a:schemeClr val="accent2">
              <a:hueOff val="1040338"/>
              <a:satOff val="-1298"/>
              <a:lumOff val="305"/>
              <a:alphaOff val="0"/>
            </a:schemeClr>
          </a:effectRef>
          <a:fontRef idx="minor">
            <a:schemeClr val="lt1"/>
          </a:fontRef>
        </p:style>
      </p:sp>
      <p:sp>
        <p:nvSpPr>
          <p:cNvPr id="157" name="Oval 156"/>
          <p:cNvSpPr/>
          <p:nvPr/>
        </p:nvSpPr>
        <p:spPr>
          <a:xfrm>
            <a:off x="5486400" y="1752600"/>
            <a:ext cx="381000" cy="381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58" name="Oval 157"/>
          <p:cNvSpPr/>
          <p:nvPr/>
        </p:nvSpPr>
        <p:spPr>
          <a:xfrm>
            <a:off x="5334000" y="1676400"/>
            <a:ext cx="381000" cy="38100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159" name="Oval 158"/>
          <p:cNvSpPr/>
          <p:nvPr/>
        </p:nvSpPr>
        <p:spPr>
          <a:xfrm>
            <a:off x="1066800" y="3962400"/>
            <a:ext cx="381000" cy="38100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60" name="Oval 159"/>
          <p:cNvSpPr/>
          <p:nvPr/>
        </p:nvSpPr>
        <p:spPr>
          <a:xfrm>
            <a:off x="914400" y="3886200"/>
            <a:ext cx="381000" cy="38100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161" name="Oval 160"/>
          <p:cNvSpPr/>
          <p:nvPr/>
        </p:nvSpPr>
        <p:spPr>
          <a:xfrm>
            <a:off x="6781800" y="5257800"/>
            <a:ext cx="533400" cy="5485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600844"/>
              <a:satOff val="-3244"/>
              <a:lumOff val="763"/>
              <a:alphaOff val="0"/>
            </a:schemeClr>
          </a:fillRef>
          <a:effectRef idx="2">
            <a:schemeClr val="accent2">
              <a:hueOff val="2600844"/>
              <a:satOff val="-3244"/>
              <a:lumOff val="763"/>
              <a:alphaOff val="0"/>
            </a:schemeClr>
          </a:effectRef>
          <a:fontRef idx="minor">
            <a:schemeClr val="lt1"/>
          </a:fontRef>
        </p:style>
      </p:sp>
      <p:sp>
        <p:nvSpPr>
          <p:cNvPr id="162" name="Oval 161"/>
          <p:cNvSpPr/>
          <p:nvPr/>
        </p:nvSpPr>
        <p:spPr>
          <a:xfrm>
            <a:off x="6553200" y="5181600"/>
            <a:ext cx="533400" cy="54857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57" name="Straight Connector 56"/>
          <p:cNvCxnSpPr/>
          <p:nvPr/>
        </p:nvCxnSpPr>
        <p:spPr>
          <a:xfrm rot="5400000">
            <a:off x="6629400" y="2133600"/>
            <a:ext cx="76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705600" y="2057400"/>
            <a:ext cx="60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591300" y="2552700"/>
            <a:ext cx="45720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010400" y="2514600"/>
            <a:ext cx="45720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miley Face 60"/>
          <p:cNvSpPr/>
          <p:nvPr/>
        </p:nvSpPr>
        <p:spPr>
          <a:xfrm>
            <a:off x="6553200" y="914400"/>
            <a:ext cx="914400" cy="838200"/>
          </a:xfrm>
          <a:prstGeom prst="smileyFace">
            <a:avLst>
              <a:gd name="adj" fmla="val 4653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arallelogram 61"/>
          <p:cNvSpPr/>
          <p:nvPr/>
        </p:nvSpPr>
        <p:spPr>
          <a:xfrm>
            <a:off x="6553200" y="685800"/>
            <a:ext cx="9906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81800" y="8382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2" idx="2"/>
          </p:cNvCxnSpPr>
          <p:nvPr/>
        </p:nvCxnSpPr>
        <p:spPr>
          <a:xfrm>
            <a:off x="7524750" y="762000"/>
            <a:ext cx="1905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64"/>
          <p:cNvSpPr/>
          <p:nvPr/>
        </p:nvSpPr>
        <p:spPr>
          <a:xfrm>
            <a:off x="7459851" y="9906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75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90" grpId="0" animBg="1"/>
      <p:bldP spid="141" grpId="0"/>
      <p:bldP spid="142" grpId="0"/>
      <p:bldP spid="143" grpId="0"/>
      <p:bldP spid="61" grpId="0" animBg="1"/>
      <p:bldP spid="62" grpId="0" animBg="1"/>
      <p:bldP spid="63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101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shelf</dc:creator>
  <cp:lastModifiedBy>shelf</cp:lastModifiedBy>
  <cp:revision>62</cp:revision>
  <dcterms:created xsi:type="dcterms:W3CDTF">2011-07-14T00:12:59Z</dcterms:created>
  <dcterms:modified xsi:type="dcterms:W3CDTF">2011-07-23T15:56:07Z</dcterms:modified>
</cp:coreProperties>
</file>